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778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1" i="0">
                <a:solidFill>
                  <a:schemeClr val="tx1"/>
                </a:solidFill>
                <a:latin typeface="TeXGyreTermes"/>
                <a:cs typeface="TeXGyreTerme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900" b="1" i="0">
                <a:solidFill>
                  <a:schemeClr val="tx1"/>
                </a:solidFill>
                <a:latin typeface="TeXGyreTermes"/>
                <a:cs typeface="TeXGyreTerme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1" i="0">
                <a:solidFill>
                  <a:schemeClr val="tx1"/>
                </a:solidFill>
                <a:latin typeface="TeXGyreTermes"/>
                <a:cs typeface="TeXGyreTerme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1" i="0">
                <a:solidFill>
                  <a:schemeClr val="tx1"/>
                </a:solidFill>
                <a:latin typeface="TeXGyreTermes"/>
                <a:cs typeface="TeXGyreTerme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D8EC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22870" y="1212881"/>
            <a:ext cx="3893820" cy="909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1" i="0">
                <a:solidFill>
                  <a:schemeClr val="tx1"/>
                </a:solidFill>
                <a:latin typeface="TeXGyreTermes"/>
                <a:cs typeface="TeXGyreTerme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55312" y="1767000"/>
            <a:ext cx="15999460" cy="7085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1" i="0">
                <a:solidFill>
                  <a:schemeClr val="tx1"/>
                </a:solidFill>
                <a:latin typeface="TeXGyreTermes"/>
                <a:cs typeface="TeXGyreTerme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4190" cy="10287000"/>
            <a:chOff x="0" y="0"/>
            <a:chExt cx="1828419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1591925" cy="10287000"/>
            </a:xfrm>
            <a:custGeom>
              <a:avLst/>
              <a:gdLst/>
              <a:ahLst/>
              <a:cxnLst/>
              <a:rect l="l" t="t" r="r" b="b"/>
              <a:pathLst>
                <a:path w="11591925" h="10287000">
                  <a:moveTo>
                    <a:pt x="1159192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11591925" y="0"/>
                  </a:lnTo>
                  <a:lnTo>
                    <a:pt x="11591925" y="10287000"/>
                  </a:lnTo>
                  <a:close/>
                </a:path>
              </a:pathLst>
            </a:custGeom>
            <a:solidFill>
              <a:srgbClr val="D8E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587612" y="0"/>
              <a:ext cx="6696059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488639"/>
              </p:ext>
            </p:extLst>
          </p:nvPr>
        </p:nvGraphicFramePr>
        <p:xfrm>
          <a:off x="1431862" y="6487356"/>
          <a:ext cx="8467725" cy="2525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9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8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443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nhóm</a:t>
                      </a:r>
                      <a:r>
                        <a:rPr sz="36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3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6:</a:t>
                      </a:r>
                      <a:endParaRPr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4765" marB="0">
                    <a:solidFill>
                      <a:srgbClr val="D8EC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D8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17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3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 Quang Đạt (Nhóm</a:t>
                      </a:r>
                      <a:r>
                        <a:rPr sz="3600" spc="-4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3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trưởng)</a:t>
                      </a:r>
                      <a:endParaRPr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D8ECE7"/>
                    </a:solidFill>
                  </a:tcPr>
                </a:tc>
                <a:tc>
                  <a:txBody>
                    <a:bodyPr/>
                    <a:lstStyle/>
                    <a:p>
                      <a:pPr marR="10795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3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1943925</a:t>
                      </a:r>
                      <a:r>
                        <a:rPr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38735" marB="0">
                    <a:solidFill>
                      <a:srgbClr val="D8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3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Quốc</a:t>
                      </a:r>
                      <a:r>
                        <a:rPr sz="36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3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Khôi</a:t>
                      </a:r>
                      <a:endParaRPr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D8ECE7"/>
                    </a:solidFill>
                  </a:tcPr>
                </a:tc>
                <a:tc>
                  <a:txBody>
                    <a:bodyPr/>
                    <a:lstStyle/>
                    <a:p>
                      <a:pPr marR="5016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3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2003619</a:t>
                      </a:r>
                      <a:r>
                        <a:rPr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3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D8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443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3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 Chí</a:t>
                      </a:r>
                      <a:r>
                        <a:rPr sz="36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3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Xuân</a:t>
                      </a:r>
                      <a:endParaRPr sz="3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solidFill>
                      <a:srgbClr val="D8ECE7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36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2003013</a:t>
                      </a:r>
                      <a:r>
                        <a:rPr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38735" marB="0">
                    <a:solidFill>
                      <a:srgbClr val="D8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0" y="8094698"/>
            <a:ext cx="2583180" cy="2192655"/>
          </a:xfrm>
          <a:custGeom>
            <a:avLst/>
            <a:gdLst/>
            <a:ahLst/>
            <a:cxnLst/>
            <a:rect l="l" t="t" r="r" b="b"/>
            <a:pathLst>
              <a:path w="2583180" h="2192654">
                <a:moveTo>
                  <a:pt x="0" y="0"/>
                </a:moveTo>
                <a:lnTo>
                  <a:pt x="36580" y="19607"/>
                </a:lnTo>
                <a:lnTo>
                  <a:pt x="83321" y="50962"/>
                </a:lnTo>
                <a:lnTo>
                  <a:pt x="127944" y="87602"/>
                </a:lnTo>
                <a:lnTo>
                  <a:pt x="170894" y="129276"/>
                </a:lnTo>
                <a:lnTo>
                  <a:pt x="212618" y="175731"/>
                </a:lnTo>
                <a:lnTo>
                  <a:pt x="253562" y="226715"/>
                </a:lnTo>
                <a:lnTo>
                  <a:pt x="294173" y="281978"/>
                </a:lnTo>
                <a:lnTo>
                  <a:pt x="334896" y="341266"/>
                </a:lnTo>
                <a:lnTo>
                  <a:pt x="376179" y="404327"/>
                </a:lnTo>
                <a:lnTo>
                  <a:pt x="397169" y="437195"/>
                </a:lnTo>
                <a:lnTo>
                  <a:pt x="418466" y="470911"/>
                </a:lnTo>
                <a:lnTo>
                  <a:pt x="507842" y="613637"/>
                </a:lnTo>
                <a:lnTo>
                  <a:pt x="531512" y="651126"/>
                </a:lnTo>
                <a:lnTo>
                  <a:pt x="555823" y="689275"/>
                </a:lnTo>
                <a:lnTo>
                  <a:pt x="580832" y="728053"/>
                </a:lnTo>
                <a:lnTo>
                  <a:pt x="606594" y="767427"/>
                </a:lnTo>
                <a:lnTo>
                  <a:pt x="633166" y="807368"/>
                </a:lnTo>
                <a:lnTo>
                  <a:pt x="660602" y="847842"/>
                </a:lnTo>
                <a:lnTo>
                  <a:pt x="688959" y="888819"/>
                </a:lnTo>
                <a:lnTo>
                  <a:pt x="718293" y="930268"/>
                </a:lnTo>
                <a:lnTo>
                  <a:pt x="748659" y="972156"/>
                </a:lnTo>
                <a:lnTo>
                  <a:pt x="780112" y="1014452"/>
                </a:lnTo>
                <a:lnTo>
                  <a:pt x="812710" y="1057125"/>
                </a:lnTo>
                <a:lnTo>
                  <a:pt x="846508" y="1100143"/>
                </a:lnTo>
                <a:lnTo>
                  <a:pt x="881561" y="1143475"/>
                </a:lnTo>
                <a:lnTo>
                  <a:pt x="917925" y="1187089"/>
                </a:lnTo>
                <a:lnTo>
                  <a:pt x="955656" y="1230953"/>
                </a:lnTo>
                <a:lnTo>
                  <a:pt x="994810" y="1275037"/>
                </a:lnTo>
                <a:lnTo>
                  <a:pt x="1035442" y="1319309"/>
                </a:lnTo>
                <a:lnTo>
                  <a:pt x="1077609" y="1363737"/>
                </a:lnTo>
                <a:lnTo>
                  <a:pt x="1121366" y="1408290"/>
                </a:lnTo>
                <a:lnTo>
                  <a:pt x="1152693" y="1435268"/>
                </a:lnTo>
                <a:lnTo>
                  <a:pt x="1191755" y="1461891"/>
                </a:lnTo>
                <a:lnTo>
                  <a:pt x="1237880" y="1488320"/>
                </a:lnTo>
                <a:lnTo>
                  <a:pt x="1290395" y="1514717"/>
                </a:lnTo>
                <a:lnTo>
                  <a:pt x="1348628" y="1541245"/>
                </a:lnTo>
                <a:lnTo>
                  <a:pt x="1411907" y="1568064"/>
                </a:lnTo>
                <a:lnTo>
                  <a:pt x="1479562" y="1595336"/>
                </a:lnTo>
                <a:lnTo>
                  <a:pt x="1820121" y="1728011"/>
                </a:lnTo>
                <a:lnTo>
                  <a:pt x="1899823" y="1760669"/>
                </a:lnTo>
                <a:lnTo>
                  <a:pt x="1939719" y="1777552"/>
                </a:lnTo>
                <a:lnTo>
                  <a:pt x="1979532" y="1794831"/>
                </a:lnTo>
                <a:lnTo>
                  <a:pt x="2019179" y="1812527"/>
                </a:lnTo>
                <a:lnTo>
                  <a:pt x="2058576" y="1830660"/>
                </a:lnTo>
                <a:lnTo>
                  <a:pt x="2097638" y="1849250"/>
                </a:lnTo>
                <a:lnTo>
                  <a:pt x="2136282" y="1868318"/>
                </a:lnTo>
                <a:lnTo>
                  <a:pt x="2174423" y="1887883"/>
                </a:lnTo>
                <a:lnTo>
                  <a:pt x="2211979" y="1907965"/>
                </a:lnTo>
                <a:lnTo>
                  <a:pt x="2248864" y="1928586"/>
                </a:lnTo>
                <a:lnTo>
                  <a:pt x="2284994" y="1949764"/>
                </a:lnTo>
                <a:lnTo>
                  <a:pt x="2320287" y="1971521"/>
                </a:lnTo>
                <a:lnTo>
                  <a:pt x="2354657" y="1993877"/>
                </a:lnTo>
                <a:lnTo>
                  <a:pt x="2388020" y="2016851"/>
                </a:lnTo>
                <a:lnTo>
                  <a:pt x="2420294" y="2040465"/>
                </a:lnTo>
                <a:lnTo>
                  <a:pt x="2451393" y="2064738"/>
                </a:lnTo>
                <a:lnTo>
                  <a:pt x="2481234" y="2089690"/>
                </a:lnTo>
                <a:lnTo>
                  <a:pt x="2509733" y="2115342"/>
                </a:lnTo>
                <a:lnTo>
                  <a:pt x="2562367" y="2168825"/>
                </a:lnTo>
                <a:lnTo>
                  <a:pt x="2582553" y="2192300"/>
                </a:lnTo>
                <a:lnTo>
                  <a:pt x="0" y="2192300"/>
                </a:lnTo>
                <a:lnTo>
                  <a:pt x="0" y="0"/>
                </a:lnTo>
                <a:close/>
              </a:path>
            </a:pathLst>
          </a:custGeom>
          <a:solidFill>
            <a:srgbClr val="75CCCF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03412" y="258569"/>
            <a:ext cx="8437245" cy="1177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2830" marR="5080" indent="-1040765">
              <a:lnSpc>
                <a:spcPct val="115799"/>
              </a:lnSpc>
              <a:spcBef>
                <a:spcPts val="100"/>
              </a:spcBef>
            </a:pPr>
            <a:r>
              <a:rPr sz="34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NGHIỆP TP.HCM  KHOA CÔNG NGHỆ THÔNG</a:t>
            </a:r>
            <a:r>
              <a:rPr sz="3400" b="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4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</a:t>
            </a:r>
            <a:endParaRPr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4662" y="2444317"/>
            <a:ext cx="8832338" cy="28906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9855" indent="685800">
              <a:lnSpc>
                <a:spcPct val="117500"/>
              </a:lnSpc>
              <a:spcBef>
                <a:spcPts val="95"/>
              </a:spcBef>
              <a:tabLst>
                <a:tab pos="3235325" algn="l"/>
              </a:tabLst>
            </a:pPr>
            <a:r>
              <a:rPr sz="5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sz="5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Tài:	Chương Trình  Quản Lý Lương Sản</a:t>
            </a:r>
            <a:r>
              <a:rPr sz="580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sz="5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lnSpc>
                <a:spcPct val="100000"/>
              </a:lnSpc>
              <a:spcBef>
                <a:spcPts val="2005"/>
              </a:spcBef>
            </a:pPr>
            <a:r>
              <a:rPr sz="335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Giảng Viên Hướng Dẫn: ThS. Phạm Thanh</a:t>
            </a:r>
            <a:r>
              <a:rPr sz="335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Hùng</a:t>
            </a:r>
            <a:endParaRPr sz="3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887705"/>
            <a:ext cx="18287999" cy="6372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8804" y="565184"/>
            <a:ext cx="4427855" cy="1687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">
              <a:lnSpc>
                <a:spcPts val="6905"/>
              </a:lnSpc>
              <a:spcBef>
                <a:spcPts val="100"/>
              </a:spcBef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</a:p>
          <a:p>
            <a:pPr marL="12700">
              <a:lnSpc>
                <a:spcPts val="6185"/>
              </a:lnSpc>
            </a:pPr>
            <a:r>
              <a:rPr sz="5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Sơ đồ</a:t>
            </a:r>
            <a:r>
              <a:rPr sz="5200" b="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Sequence:</a:t>
            </a:r>
            <a:endParaRPr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546" y="15271"/>
            <a:ext cx="3203853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Sơ đồ</a:t>
            </a:r>
            <a:r>
              <a:rPr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898" y="1259963"/>
            <a:ext cx="18221095" cy="90270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148" y="124493"/>
            <a:ext cx="6222852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Sơ đồ cơ sở dữ</a:t>
            </a:r>
            <a:r>
              <a:rPr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53489"/>
            <a:ext cx="18287999" cy="90335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1679" y="124490"/>
            <a:ext cx="13545819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Màn hình chức năng chấm công công</a:t>
            </a:r>
            <a:r>
              <a:rPr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28699"/>
            <a:ext cx="18287999" cy="9258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282" y="124489"/>
            <a:ext cx="1342453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Màn hình chức năng phân công công</a:t>
            </a:r>
            <a:r>
              <a:rPr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1996" y="3"/>
            <a:ext cx="14277251" cy="63439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442802" y="1788490"/>
            <a:ext cx="8371205" cy="8498840"/>
            <a:chOff x="5442802" y="1788490"/>
            <a:chExt cx="8371205" cy="8498840"/>
          </a:xfrm>
        </p:grpSpPr>
        <p:sp>
          <p:nvSpPr>
            <p:cNvPr id="4" name="object 4"/>
            <p:cNvSpPr/>
            <p:nvPr/>
          </p:nvSpPr>
          <p:spPr>
            <a:xfrm>
              <a:off x="5442802" y="8569140"/>
              <a:ext cx="6146800" cy="1718310"/>
            </a:xfrm>
            <a:custGeom>
              <a:avLst/>
              <a:gdLst/>
              <a:ahLst/>
              <a:cxnLst/>
              <a:rect l="l" t="t" r="r" b="b"/>
              <a:pathLst>
                <a:path w="6146800" h="1718309">
                  <a:moveTo>
                    <a:pt x="1773845" y="1717860"/>
                  </a:moveTo>
                  <a:lnTo>
                    <a:pt x="0" y="1717860"/>
                  </a:lnTo>
                  <a:lnTo>
                    <a:pt x="92646" y="1274480"/>
                  </a:lnTo>
                  <a:lnTo>
                    <a:pt x="661603" y="616695"/>
                  </a:lnTo>
                  <a:lnTo>
                    <a:pt x="1270117" y="166738"/>
                  </a:lnTo>
                  <a:lnTo>
                    <a:pt x="1553906" y="0"/>
                  </a:lnTo>
                  <a:lnTo>
                    <a:pt x="1773845" y="1717860"/>
                  </a:lnTo>
                  <a:close/>
                </a:path>
                <a:path w="6146800" h="1718309">
                  <a:moveTo>
                    <a:pt x="6146292" y="1717860"/>
                  </a:moveTo>
                  <a:lnTo>
                    <a:pt x="4374120" y="1717860"/>
                  </a:lnTo>
                  <a:lnTo>
                    <a:pt x="4592386" y="0"/>
                  </a:lnTo>
                  <a:lnTo>
                    <a:pt x="4876175" y="166738"/>
                  </a:lnTo>
                  <a:lnTo>
                    <a:pt x="5484688" y="616695"/>
                  </a:lnTo>
                  <a:lnTo>
                    <a:pt x="6053645" y="1274480"/>
                  </a:lnTo>
                  <a:lnTo>
                    <a:pt x="6146292" y="1717860"/>
                  </a:lnTo>
                  <a:close/>
                </a:path>
              </a:pathLst>
            </a:custGeom>
            <a:solidFill>
              <a:srgbClr val="A3CDD0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88960" y="1788490"/>
              <a:ext cx="3633092" cy="84985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06498" y="9278376"/>
              <a:ext cx="4177665" cy="1009015"/>
            </a:xfrm>
            <a:custGeom>
              <a:avLst/>
              <a:gdLst/>
              <a:ahLst/>
              <a:cxnLst/>
              <a:rect l="l" t="t" r="r" b="b"/>
              <a:pathLst>
                <a:path w="4177665" h="1009015">
                  <a:moveTo>
                    <a:pt x="3073783" y="1008623"/>
                  </a:moveTo>
                  <a:lnTo>
                    <a:pt x="2959611" y="1008623"/>
                  </a:lnTo>
                  <a:lnTo>
                    <a:pt x="2666828" y="0"/>
                  </a:lnTo>
                  <a:lnTo>
                    <a:pt x="2781637" y="0"/>
                  </a:lnTo>
                  <a:lnTo>
                    <a:pt x="2982240" y="698459"/>
                  </a:lnTo>
                  <a:lnTo>
                    <a:pt x="4088237" y="698459"/>
                  </a:lnTo>
                  <a:lnTo>
                    <a:pt x="4121246" y="813280"/>
                  </a:lnTo>
                  <a:lnTo>
                    <a:pt x="3017056" y="813280"/>
                  </a:lnTo>
                  <a:lnTo>
                    <a:pt x="3073783" y="1008623"/>
                  </a:lnTo>
                  <a:close/>
                </a:path>
                <a:path w="4177665" h="1009015">
                  <a:moveTo>
                    <a:pt x="4088237" y="698459"/>
                  </a:moveTo>
                  <a:lnTo>
                    <a:pt x="3975725" y="698459"/>
                  </a:lnTo>
                  <a:lnTo>
                    <a:pt x="3772635" y="0"/>
                  </a:lnTo>
                  <a:lnTo>
                    <a:pt x="3887443" y="0"/>
                  </a:lnTo>
                  <a:lnTo>
                    <a:pt x="4088237" y="698459"/>
                  </a:lnTo>
                  <a:close/>
                </a:path>
                <a:path w="4177665" h="1009015">
                  <a:moveTo>
                    <a:pt x="4177403" y="1008623"/>
                  </a:moveTo>
                  <a:lnTo>
                    <a:pt x="4068512" y="1008623"/>
                  </a:lnTo>
                  <a:lnTo>
                    <a:pt x="4011784" y="813280"/>
                  </a:lnTo>
                  <a:lnTo>
                    <a:pt x="4121246" y="813280"/>
                  </a:lnTo>
                  <a:lnTo>
                    <a:pt x="4177403" y="1008623"/>
                  </a:lnTo>
                  <a:close/>
                </a:path>
                <a:path w="4177665" h="1009015">
                  <a:moveTo>
                    <a:pt x="113935" y="1008623"/>
                  </a:moveTo>
                  <a:lnTo>
                    <a:pt x="0" y="1008623"/>
                  </a:lnTo>
                  <a:lnTo>
                    <a:pt x="289842" y="0"/>
                  </a:lnTo>
                  <a:lnTo>
                    <a:pt x="401749" y="0"/>
                  </a:lnTo>
                  <a:lnTo>
                    <a:pt x="198659" y="698459"/>
                  </a:lnTo>
                  <a:lnTo>
                    <a:pt x="1305222" y="698459"/>
                  </a:lnTo>
                  <a:lnTo>
                    <a:pt x="1271290" y="815352"/>
                  </a:lnTo>
                  <a:lnTo>
                    <a:pt x="170061" y="815352"/>
                  </a:lnTo>
                  <a:lnTo>
                    <a:pt x="113935" y="1008623"/>
                  </a:lnTo>
                  <a:close/>
                </a:path>
                <a:path w="4177665" h="1009015">
                  <a:moveTo>
                    <a:pt x="1305222" y="698459"/>
                  </a:moveTo>
                  <a:lnTo>
                    <a:pt x="1193387" y="698459"/>
                  </a:lnTo>
                  <a:lnTo>
                    <a:pt x="1393162" y="0"/>
                  </a:lnTo>
                  <a:lnTo>
                    <a:pt x="1507970" y="0"/>
                  </a:lnTo>
                  <a:lnTo>
                    <a:pt x="1305222" y="698459"/>
                  </a:lnTo>
                  <a:close/>
                </a:path>
                <a:path w="4177665" h="1009015">
                  <a:moveTo>
                    <a:pt x="1215188" y="1008623"/>
                  </a:moveTo>
                  <a:lnTo>
                    <a:pt x="1106721" y="1008623"/>
                  </a:lnTo>
                  <a:lnTo>
                    <a:pt x="1162716" y="815352"/>
                  </a:lnTo>
                  <a:lnTo>
                    <a:pt x="1271290" y="815352"/>
                  </a:lnTo>
                  <a:lnTo>
                    <a:pt x="1215188" y="1008623"/>
                  </a:lnTo>
                  <a:close/>
                </a:path>
              </a:pathLst>
            </a:custGeom>
            <a:solidFill>
              <a:srgbClr val="000000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508397" y="9161069"/>
              <a:ext cx="4289425" cy="234315"/>
            </a:xfrm>
            <a:custGeom>
              <a:avLst/>
              <a:gdLst/>
              <a:ahLst/>
              <a:cxnLst/>
              <a:rect l="l" t="t" r="r" b="b"/>
              <a:pathLst>
                <a:path w="4289425" h="234315">
                  <a:moveTo>
                    <a:pt x="4289351" y="234201"/>
                  </a:moveTo>
                  <a:lnTo>
                    <a:pt x="0" y="234201"/>
                  </a:lnTo>
                  <a:lnTo>
                    <a:pt x="0" y="0"/>
                  </a:lnTo>
                  <a:lnTo>
                    <a:pt x="4289351" y="0"/>
                  </a:lnTo>
                  <a:lnTo>
                    <a:pt x="4289351" y="234201"/>
                  </a:lnTo>
                  <a:close/>
                </a:path>
              </a:pathLst>
            </a:custGeom>
            <a:solidFill>
              <a:srgbClr val="FFFFFF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92647" y="9145690"/>
              <a:ext cx="4321175" cy="265430"/>
            </a:xfrm>
            <a:custGeom>
              <a:avLst/>
              <a:gdLst/>
              <a:ahLst/>
              <a:cxnLst/>
              <a:rect l="l" t="t" r="r" b="b"/>
              <a:pathLst>
                <a:path w="4321175" h="265429">
                  <a:moveTo>
                    <a:pt x="13677" y="264958"/>
                  </a:moveTo>
                  <a:lnTo>
                    <a:pt x="0" y="251652"/>
                  </a:lnTo>
                  <a:lnTo>
                    <a:pt x="0" y="13305"/>
                  </a:lnTo>
                  <a:lnTo>
                    <a:pt x="13677" y="0"/>
                  </a:lnTo>
                  <a:lnTo>
                    <a:pt x="15749" y="41"/>
                  </a:lnTo>
                  <a:lnTo>
                    <a:pt x="4307421" y="41"/>
                  </a:lnTo>
                  <a:lnTo>
                    <a:pt x="4320850" y="13305"/>
                  </a:lnTo>
                  <a:lnTo>
                    <a:pt x="4320850" y="31130"/>
                  </a:lnTo>
                  <a:lnTo>
                    <a:pt x="31085" y="31130"/>
                  </a:lnTo>
                  <a:lnTo>
                    <a:pt x="31085" y="233828"/>
                  </a:lnTo>
                  <a:lnTo>
                    <a:pt x="4320850" y="233828"/>
                  </a:lnTo>
                  <a:lnTo>
                    <a:pt x="4320850" y="251652"/>
                  </a:lnTo>
                  <a:lnTo>
                    <a:pt x="4307421" y="264917"/>
                  </a:lnTo>
                  <a:lnTo>
                    <a:pt x="15749" y="264917"/>
                  </a:lnTo>
                  <a:lnTo>
                    <a:pt x="13677" y="264958"/>
                  </a:lnTo>
                  <a:close/>
                </a:path>
                <a:path w="4321175" h="265429">
                  <a:moveTo>
                    <a:pt x="4307421" y="41"/>
                  </a:moveTo>
                  <a:lnTo>
                    <a:pt x="4305100" y="41"/>
                  </a:lnTo>
                  <a:lnTo>
                    <a:pt x="4307173" y="0"/>
                  </a:lnTo>
                  <a:lnTo>
                    <a:pt x="4307421" y="41"/>
                  </a:lnTo>
                  <a:close/>
                </a:path>
                <a:path w="4321175" h="265429">
                  <a:moveTo>
                    <a:pt x="4320850" y="233828"/>
                  </a:moveTo>
                  <a:lnTo>
                    <a:pt x="4291423" y="233828"/>
                  </a:lnTo>
                  <a:lnTo>
                    <a:pt x="4291423" y="31130"/>
                  </a:lnTo>
                  <a:lnTo>
                    <a:pt x="4320850" y="31130"/>
                  </a:lnTo>
                  <a:lnTo>
                    <a:pt x="4320850" y="233828"/>
                  </a:lnTo>
                  <a:close/>
                </a:path>
                <a:path w="4321175" h="265429">
                  <a:moveTo>
                    <a:pt x="4307173" y="264958"/>
                  </a:moveTo>
                  <a:lnTo>
                    <a:pt x="4305100" y="264917"/>
                  </a:lnTo>
                  <a:lnTo>
                    <a:pt x="4307421" y="264917"/>
                  </a:lnTo>
                  <a:lnTo>
                    <a:pt x="4307173" y="264958"/>
                  </a:lnTo>
                  <a:close/>
                </a:path>
              </a:pathLst>
            </a:custGeom>
            <a:solidFill>
              <a:srgbClr val="000000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344696" y="3406345"/>
            <a:ext cx="435609" cy="794385"/>
          </a:xfrm>
          <a:custGeom>
            <a:avLst/>
            <a:gdLst/>
            <a:ahLst/>
            <a:cxnLst/>
            <a:rect l="l" t="t" r="r" b="b"/>
            <a:pathLst>
              <a:path w="435610" h="794385">
                <a:moveTo>
                  <a:pt x="260287" y="794212"/>
                </a:moveTo>
                <a:lnTo>
                  <a:pt x="165788" y="792968"/>
                </a:lnTo>
                <a:lnTo>
                  <a:pt x="165788" y="700531"/>
                </a:lnTo>
                <a:lnTo>
                  <a:pt x="122581" y="697196"/>
                </a:lnTo>
                <a:lnTo>
                  <a:pt x="80548" y="689179"/>
                </a:lnTo>
                <a:lnTo>
                  <a:pt x="39688" y="676474"/>
                </a:lnTo>
                <a:lnTo>
                  <a:pt x="0" y="659080"/>
                </a:lnTo>
                <a:lnTo>
                  <a:pt x="29012" y="545502"/>
                </a:lnTo>
                <a:lnTo>
                  <a:pt x="67372" y="563439"/>
                </a:lnTo>
                <a:lnTo>
                  <a:pt x="107030" y="576332"/>
                </a:lnTo>
                <a:lnTo>
                  <a:pt x="147986" y="584173"/>
                </a:lnTo>
                <a:lnTo>
                  <a:pt x="190241" y="586954"/>
                </a:lnTo>
                <a:lnTo>
                  <a:pt x="228243" y="583042"/>
                </a:lnTo>
                <a:lnTo>
                  <a:pt x="257696" y="571513"/>
                </a:lnTo>
                <a:lnTo>
                  <a:pt x="276736" y="552679"/>
                </a:lnTo>
                <a:lnTo>
                  <a:pt x="283497" y="526849"/>
                </a:lnTo>
                <a:lnTo>
                  <a:pt x="277520" y="500663"/>
                </a:lnTo>
                <a:lnTo>
                  <a:pt x="258992" y="479335"/>
                </a:lnTo>
                <a:lnTo>
                  <a:pt x="227019" y="461038"/>
                </a:lnTo>
                <a:lnTo>
                  <a:pt x="131630" y="425275"/>
                </a:lnTo>
                <a:lnTo>
                  <a:pt x="89126" y="403462"/>
                </a:lnTo>
                <a:lnTo>
                  <a:pt x="54243" y="377572"/>
                </a:lnTo>
                <a:lnTo>
                  <a:pt x="28030" y="346673"/>
                </a:lnTo>
                <a:lnTo>
                  <a:pt x="11534" y="309833"/>
                </a:lnTo>
                <a:lnTo>
                  <a:pt x="5802" y="266119"/>
                </a:lnTo>
                <a:lnTo>
                  <a:pt x="10743" y="225076"/>
                </a:lnTo>
                <a:lnTo>
                  <a:pt x="25298" y="187867"/>
                </a:lnTo>
                <a:lnTo>
                  <a:pt x="49062" y="155287"/>
                </a:lnTo>
                <a:lnTo>
                  <a:pt x="81635" y="128131"/>
                </a:lnTo>
                <a:lnTo>
                  <a:pt x="122612" y="107192"/>
                </a:lnTo>
                <a:lnTo>
                  <a:pt x="171590" y="93266"/>
                </a:lnTo>
                <a:lnTo>
                  <a:pt x="171590" y="0"/>
                </a:lnTo>
                <a:lnTo>
                  <a:pt x="266918" y="0"/>
                </a:lnTo>
                <a:lnTo>
                  <a:pt x="266918" y="85390"/>
                </a:lnTo>
                <a:lnTo>
                  <a:pt x="303348" y="87812"/>
                </a:lnTo>
                <a:lnTo>
                  <a:pt x="338909" y="94008"/>
                </a:lnTo>
                <a:lnTo>
                  <a:pt x="373601" y="103978"/>
                </a:lnTo>
                <a:lnTo>
                  <a:pt x="407424" y="117722"/>
                </a:lnTo>
                <a:lnTo>
                  <a:pt x="379240" y="227569"/>
                </a:lnTo>
                <a:lnTo>
                  <a:pt x="345764" y="213199"/>
                </a:lnTo>
                <a:lnTo>
                  <a:pt x="311326" y="202882"/>
                </a:lnTo>
                <a:lnTo>
                  <a:pt x="275925" y="196618"/>
                </a:lnTo>
                <a:lnTo>
                  <a:pt x="239563" y="194407"/>
                </a:lnTo>
                <a:lnTo>
                  <a:pt x="200033" y="199045"/>
                </a:lnTo>
                <a:lnTo>
                  <a:pt x="174491" y="211299"/>
                </a:lnTo>
                <a:lnTo>
                  <a:pt x="160762" y="228683"/>
                </a:lnTo>
                <a:lnTo>
                  <a:pt x="156669" y="248709"/>
                </a:lnTo>
                <a:lnTo>
                  <a:pt x="163275" y="268949"/>
                </a:lnTo>
                <a:lnTo>
                  <a:pt x="184024" y="289072"/>
                </a:lnTo>
                <a:lnTo>
                  <a:pt x="220316" y="309740"/>
                </a:lnTo>
                <a:lnTo>
                  <a:pt x="325706" y="353380"/>
                </a:lnTo>
                <a:lnTo>
                  <a:pt x="366959" y="377669"/>
                </a:lnTo>
                <a:lnTo>
                  <a:pt x="397943" y="405137"/>
                </a:lnTo>
                <a:lnTo>
                  <a:pt x="419290" y="436439"/>
                </a:lnTo>
                <a:lnTo>
                  <a:pt x="431634" y="472231"/>
                </a:lnTo>
                <a:lnTo>
                  <a:pt x="435608" y="513170"/>
                </a:lnTo>
                <a:lnTo>
                  <a:pt x="430450" y="555579"/>
                </a:lnTo>
                <a:lnTo>
                  <a:pt x="415206" y="594615"/>
                </a:lnTo>
                <a:lnTo>
                  <a:pt x="390223" y="629183"/>
                </a:lnTo>
                <a:lnTo>
                  <a:pt x="355845" y="658189"/>
                </a:lnTo>
                <a:lnTo>
                  <a:pt x="312418" y="680540"/>
                </a:lnTo>
                <a:lnTo>
                  <a:pt x="260287" y="695143"/>
                </a:lnTo>
                <a:lnTo>
                  <a:pt x="260287" y="794212"/>
                </a:lnTo>
                <a:close/>
              </a:path>
            </a:pathLst>
          </a:custGeom>
          <a:solidFill>
            <a:srgbClr val="A3CDD0">
              <a:alpha val="38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0889701" y="4495278"/>
            <a:ext cx="2046605" cy="4678045"/>
            <a:chOff x="10889701" y="4495278"/>
            <a:chExt cx="2046605" cy="4678045"/>
          </a:xfrm>
        </p:grpSpPr>
        <p:sp>
          <p:nvSpPr>
            <p:cNvPr id="11" name="object 11"/>
            <p:cNvSpPr/>
            <p:nvPr/>
          </p:nvSpPr>
          <p:spPr>
            <a:xfrm>
              <a:off x="10889701" y="8614322"/>
              <a:ext cx="2046605" cy="559435"/>
            </a:xfrm>
            <a:custGeom>
              <a:avLst/>
              <a:gdLst/>
              <a:ahLst/>
              <a:cxnLst/>
              <a:rect l="l" t="t" r="r" b="b"/>
              <a:pathLst>
                <a:path w="2046604" h="559434">
                  <a:moveTo>
                    <a:pt x="18775" y="558850"/>
                  </a:moveTo>
                  <a:lnTo>
                    <a:pt x="13926" y="557233"/>
                  </a:lnTo>
                  <a:lnTo>
                    <a:pt x="5346" y="550601"/>
                  </a:lnTo>
                  <a:lnTo>
                    <a:pt x="2569" y="546331"/>
                  </a:lnTo>
                  <a:lnTo>
                    <a:pt x="0" y="535844"/>
                  </a:lnTo>
                  <a:lnTo>
                    <a:pt x="497" y="530746"/>
                  </a:lnTo>
                  <a:lnTo>
                    <a:pt x="5015" y="520922"/>
                  </a:lnTo>
                  <a:lnTo>
                    <a:pt x="8579" y="517274"/>
                  </a:lnTo>
                  <a:lnTo>
                    <a:pt x="13387" y="514828"/>
                  </a:lnTo>
                  <a:lnTo>
                    <a:pt x="478837" y="272336"/>
                  </a:lnTo>
                  <a:lnTo>
                    <a:pt x="473863" y="2072"/>
                  </a:lnTo>
                  <a:lnTo>
                    <a:pt x="882531" y="2072"/>
                  </a:lnTo>
                  <a:lnTo>
                    <a:pt x="889162" y="345291"/>
                  </a:lnTo>
                  <a:lnTo>
                    <a:pt x="932682" y="509688"/>
                  </a:lnTo>
                  <a:lnTo>
                    <a:pt x="933179" y="512838"/>
                  </a:lnTo>
                  <a:lnTo>
                    <a:pt x="933292" y="517274"/>
                  </a:lnTo>
                  <a:lnTo>
                    <a:pt x="933222" y="520922"/>
                  </a:lnTo>
                  <a:lnTo>
                    <a:pt x="924309" y="543098"/>
                  </a:lnTo>
                  <a:lnTo>
                    <a:pt x="922278" y="545668"/>
                  </a:lnTo>
                  <a:lnTo>
                    <a:pt x="909223" y="554953"/>
                  </a:lnTo>
                  <a:lnTo>
                    <a:pt x="906280" y="556321"/>
                  </a:lnTo>
                  <a:lnTo>
                    <a:pt x="903213" y="557316"/>
                  </a:lnTo>
                  <a:lnTo>
                    <a:pt x="900021" y="557979"/>
                  </a:lnTo>
                  <a:lnTo>
                    <a:pt x="896871" y="558601"/>
                  </a:lnTo>
                  <a:lnTo>
                    <a:pt x="895024" y="558767"/>
                  </a:lnTo>
                  <a:lnTo>
                    <a:pt x="24163" y="558767"/>
                  </a:lnTo>
                  <a:lnTo>
                    <a:pt x="18775" y="558850"/>
                  </a:lnTo>
                  <a:close/>
                </a:path>
                <a:path w="2046604" h="559434">
                  <a:moveTo>
                    <a:pt x="893638" y="558891"/>
                  </a:moveTo>
                  <a:lnTo>
                    <a:pt x="890406" y="558767"/>
                  </a:lnTo>
                  <a:lnTo>
                    <a:pt x="895024" y="558767"/>
                  </a:lnTo>
                  <a:lnTo>
                    <a:pt x="893638" y="558891"/>
                  </a:lnTo>
                  <a:close/>
                </a:path>
                <a:path w="2046604" h="559434">
                  <a:moveTo>
                    <a:pt x="1133700" y="556777"/>
                  </a:moveTo>
                  <a:lnTo>
                    <a:pt x="1128850" y="555161"/>
                  </a:lnTo>
                  <a:lnTo>
                    <a:pt x="1120271" y="548528"/>
                  </a:lnTo>
                  <a:lnTo>
                    <a:pt x="1117494" y="544259"/>
                  </a:lnTo>
                  <a:lnTo>
                    <a:pt x="1114924" y="533772"/>
                  </a:lnTo>
                  <a:lnTo>
                    <a:pt x="1115421" y="528673"/>
                  </a:lnTo>
                  <a:lnTo>
                    <a:pt x="1119939" y="518849"/>
                  </a:lnTo>
                  <a:lnTo>
                    <a:pt x="1123462" y="515201"/>
                  </a:lnTo>
                  <a:lnTo>
                    <a:pt x="1128311" y="512756"/>
                  </a:lnTo>
                  <a:lnTo>
                    <a:pt x="1575525" y="279798"/>
                  </a:lnTo>
                  <a:lnTo>
                    <a:pt x="1513769" y="0"/>
                  </a:lnTo>
                  <a:lnTo>
                    <a:pt x="1923680" y="0"/>
                  </a:lnTo>
                  <a:lnTo>
                    <a:pt x="1980462" y="257828"/>
                  </a:lnTo>
                  <a:lnTo>
                    <a:pt x="2045534" y="506538"/>
                  </a:lnTo>
                  <a:lnTo>
                    <a:pt x="2046155" y="509522"/>
                  </a:lnTo>
                  <a:lnTo>
                    <a:pt x="2046487" y="512507"/>
                  </a:lnTo>
                  <a:lnTo>
                    <a:pt x="2046415" y="518849"/>
                  </a:lnTo>
                  <a:lnTo>
                    <a:pt x="2042384" y="533150"/>
                  </a:lnTo>
                  <a:lnTo>
                    <a:pt x="2041099" y="535886"/>
                  </a:lnTo>
                  <a:lnTo>
                    <a:pt x="2039483" y="538456"/>
                  </a:lnTo>
                  <a:lnTo>
                    <a:pt x="2035752" y="543264"/>
                  </a:lnTo>
                  <a:lnTo>
                    <a:pt x="2033638" y="545419"/>
                  </a:lnTo>
                  <a:lnTo>
                    <a:pt x="2031276" y="547326"/>
                  </a:lnTo>
                  <a:lnTo>
                    <a:pt x="2028914" y="549274"/>
                  </a:lnTo>
                  <a:lnTo>
                    <a:pt x="2006159" y="556694"/>
                  </a:lnTo>
                  <a:lnTo>
                    <a:pt x="1139088" y="556694"/>
                  </a:lnTo>
                  <a:lnTo>
                    <a:pt x="1133700" y="556777"/>
                  </a:lnTo>
                  <a:close/>
                </a:path>
              </a:pathLst>
            </a:custGeom>
            <a:solidFill>
              <a:srgbClr val="000000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167521" y="4510201"/>
              <a:ext cx="1727200" cy="4234180"/>
            </a:xfrm>
            <a:custGeom>
              <a:avLst/>
              <a:gdLst/>
              <a:ahLst/>
              <a:cxnLst/>
              <a:rect l="l" t="t" r="r" b="b"/>
              <a:pathLst>
                <a:path w="1727200" h="4234180">
                  <a:moveTo>
                    <a:pt x="1727096" y="4233864"/>
                  </a:moveTo>
                  <a:lnTo>
                    <a:pt x="1129431" y="4233864"/>
                  </a:lnTo>
                  <a:lnTo>
                    <a:pt x="717033" y="2543054"/>
                  </a:lnTo>
                  <a:lnTo>
                    <a:pt x="647816" y="4233864"/>
                  </a:lnTo>
                  <a:lnTo>
                    <a:pt x="53466" y="4233864"/>
                  </a:lnTo>
                  <a:lnTo>
                    <a:pt x="53466" y="4211066"/>
                  </a:lnTo>
                  <a:lnTo>
                    <a:pt x="0" y="1740966"/>
                  </a:lnTo>
                  <a:lnTo>
                    <a:pt x="95328" y="0"/>
                  </a:lnTo>
                  <a:lnTo>
                    <a:pt x="300490" y="21140"/>
                  </a:lnTo>
                  <a:lnTo>
                    <a:pt x="298418" y="2487"/>
                  </a:lnTo>
                  <a:lnTo>
                    <a:pt x="1251699" y="2487"/>
                  </a:lnTo>
                  <a:lnTo>
                    <a:pt x="1328376" y="1606663"/>
                  </a:lnTo>
                  <a:lnTo>
                    <a:pt x="1727096" y="4233864"/>
                  </a:lnTo>
                  <a:close/>
                </a:path>
              </a:pathLst>
            </a:custGeom>
            <a:solidFill>
              <a:srgbClr val="FFFFFF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151356" y="4495278"/>
              <a:ext cx="1759585" cy="4264660"/>
            </a:xfrm>
            <a:custGeom>
              <a:avLst/>
              <a:gdLst/>
              <a:ahLst/>
              <a:cxnLst/>
              <a:rect l="l" t="t" r="r" b="b"/>
              <a:pathLst>
                <a:path w="1759584" h="4264659">
                  <a:moveTo>
                    <a:pt x="666012" y="4263709"/>
                  </a:moveTo>
                  <a:lnTo>
                    <a:pt x="67641" y="4263709"/>
                  </a:lnTo>
                  <a:lnTo>
                    <a:pt x="65693" y="4263336"/>
                  </a:lnTo>
                  <a:lnTo>
                    <a:pt x="62004" y="4261844"/>
                  </a:lnTo>
                  <a:lnTo>
                    <a:pt x="60346" y="4260766"/>
                  </a:lnTo>
                  <a:lnTo>
                    <a:pt x="58937" y="4259357"/>
                  </a:lnTo>
                  <a:lnTo>
                    <a:pt x="57487" y="4257989"/>
                  </a:lnTo>
                  <a:lnTo>
                    <a:pt x="56367" y="4256372"/>
                  </a:lnTo>
                  <a:lnTo>
                    <a:pt x="54810" y="4252725"/>
                  </a:lnTo>
                  <a:lnTo>
                    <a:pt x="54346" y="4250818"/>
                  </a:lnTo>
                  <a:lnTo>
                    <a:pt x="0" y="1755889"/>
                  </a:lnTo>
                  <a:lnTo>
                    <a:pt x="95717" y="15378"/>
                  </a:lnTo>
                  <a:lnTo>
                    <a:pt x="95784" y="10445"/>
                  </a:lnTo>
                  <a:lnTo>
                    <a:pt x="97566" y="6839"/>
                  </a:lnTo>
                  <a:lnTo>
                    <a:pt x="101130" y="4145"/>
                  </a:lnTo>
                  <a:lnTo>
                    <a:pt x="104446" y="1243"/>
                  </a:lnTo>
                  <a:lnTo>
                    <a:pt x="108342" y="0"/>
                  </a:lnTo>
                  <a:lnTo>
                    <a:pt x="298418" y="19482"/>
                  </a:lnTo>
                  <a:lnTo>
                    <a:pt x="1283298" y="19482"/>
                  </a:lnTo>
                  <a:lnTo>
                    <a:pt x="1283850" y="31088"/>
                  </a:lnTo>
                  <a:lnTo>
                    <a:pt x="125584" y="31088"/>
                  </a:lnTo>
                  <a:lnTo>
                    <a:pt x="30670" y="1754645"/>
                  </a:lnTo>
                  <a:lnTo>
                    <a:pt x="84551" y="4231792"/>
                  </a:lnTo>
                  <a:lnTo>
                    <a:pt x="680426" y="4231792"/>
                  </a:lnTo>
                  <a:lnTo>
                    <a:pt x="679730" y="4248787"/>
                  </a:lnTo>
                  <a:lnTo>
                    <a:pt x="667960" y="4263336"/>
                  </a:lnTo>
                  <a:lnTo>
                    <a:pt x="666012" y="4263709"/>
                  </a:lnTo>
                  <a:close/>
                </a:path>
                <a:path w="1759584" h="4264659">
                  <a:moveTo>
                    <a:pt x="1283298" y="19482"/>
                  </a:moveTo>
                  <a:lnTo>
                    <a:pt x="298418" y="19482"/>
                  </a:lnTo>
                  <a:lnTo>
                    <a:pt x="298394" y="14922"/>
                  </a:lnTo>
                  <a:lnTo>
                    <a:pt x="299703" y="11233"/>
                  </a:lnTo>
                  <a:lnTo>
                    <a:pt x="305588" y="4310"/>
                  </a:lnTo>
                  <a:lnTo>
                    <a:pt x="309484" y="2487"/>
                  </a:lnTo>
                  <a:lnTo>
                    <a:pt x="1269480" y="2487"/>
                  </a:lnTo>
                  <a:lnTo>
                    <a:pt x="1283298" y="19482"/>
                  </a:lnTo>
                  <a:close/>
                </a:path>
                <a:path w="1759584" h="4264659">
                  <a:moveTo>
                    <a:pt x="319432" y="50985"/>
                  </a:moveTo>
                  <a:lnTo>
                    <a:pt x="314582" y="50570"/>
                  </a:lnTo>
                  <a:lnTo>
                    <a:pt x="125584" y="31088"/>
                  </a:lnTo>
                  <a:lnTo>
                    <a:pt x="1283850" y="31088"/>
                  </a:lnTo>
                  <a:lnTo>
                    <a:pt x="1283948" y="33161"/>
                  </a:lnTo>
                  <a:lnTo>
                    <a:pt x="331576" y="33161"/>
                  </a:lnTo>
                  <a:lnTo>
                    <a:pt x="332031" y="38135"/>
                  </a:lnTo>
                  <a:lnTo>
                    <a:pt x="330539" y="42446"/>
                  </a:lnTo>
                  <a:lnTo>
                    <a:pt x="327016" y="46011"/>
                  </a:lnTo>
                  <a:lnTo>
                    <a:pt x="323576" y="49451"/>
                  </a:lnTo>
                  <a:lnTo>
                    <a:pt x="319432" y="50985"/>
                  </a:lnTo>
                  <a:close/>
                </a:path>
                <a:path w="1759584" h="4264659">
                  <a:moveTo>
                    <a:pt x="1756929" y="4233035"/>
                  </a:moveTo>
                  <a:lnTo>
                    <a:pt x="1725024" y="4233035"/>
                  </a:lnTo>
                  <a:lnTo>
                    <a:pt x="1327962" y="1624487"/>
                  </a:lnTo>
                  <a:lnTo>
                    <a:pt x="1252528" y="33161"/>
                  </a:lnTo>
                  <a:lnTo>
                    <a:pt x="1283948" y="33161"/>
                  </a:lnTo>
                  <a:lnTo>
                    <a:pt x="1359461" y="1620756"/>
                  </a:lnTo>
                  <a:lnTo>
                    <a:pt x="1756929" y="4233035"/>
                  </a:lnTo>
                  <a:close/>
                </a:path>
                <a:path w="1759584" h="4264659">
                  <a:moveTo>
                    <a:pt x="680426" y="4231792"/>
                  </a:moveTo>
                  <a:lnTo>
                    <a:pt x="648645" y="4231792"/>
                  </a:lnTo>
                  <a:lnTo>
                    <a:pt x="717033" y="2556319"/>
                  </a:lnTo>
                  <a:lnTo>
                    <a:pt x="717281" y="2552464"/>
                  </a:lnTo>
                  <a:lnTo>
                    <a:pt x="718774" y="2549147"/>
                  </a:lnTo>
                  <a:lnTo>
                    <a:pt x="721465" y="2546287"/>
                  </a:lnTo>
                  <a:lnTo>
                    <a:pt x="724037" y="2543510"/>
                  </a:lnTo>
                  <a:lnTo>
                    <a:pt x="727312" y="2541893"/>
                  </a:lnTo>
                  <a:lnTo>
                    <a:pt x="731125" y="2541396"/>
                  </a:lnTo>
                  <a:lnTo>
                    <a:pt x="734938" y="2540981"/>
                  </a:lnTo>
                  <a:lnTo>
                    <a:pt x="738461" y="2541852"/>
                  </a:lnTo>
                  <a:lnTo>
                    <a:pt x="741611" y="2544090"/>
                  </a:lnTo>
                  <a:lnTo>
                    <a:pt x="744761" y="2546287"/>
                  </a:lnTo>
                  <a:lnTo>
                    <a:pt x="746792" y="2549272"/>
                  </a:lnTo>
                  <a:lnTo>
                    <a:pt x="775919" y="2668652"/>
                  </a:lnTo>
                  <a:lnTo>
                    <a:pt x="744388" y="2668652"/>
                  </a:lnTo>
                  <a:lnTo>
                    <a:pt x="680426" y="4231792"/>
                  </a:lnTo>
                  <a:close/>
                </a:path>
                <a:path w="1759584" h="4264659">
                  <a:moveTo>
                    <a:pt x="1142030" y="4264207"/>
                  </a:moveTo>
                  <a:lnTo>
                    <a:pt x="1138880" y="4263170"/>
                  </a:lnTo>
                  <a:lnTo>
                    <a:pt x="1136062" y="4260973"/>
                  </a:lnTo>
                  <a:lnTo>
                    <a:pt x="1133244" y="4258818"/>
                  </a:lnTo>
                  <a:lnTo>
                    <a:pt x="1131461" y="4255999"/>
                  </a:lnTo>
                  <a:lnTo>
                    <a:pt x="1130674" y="4252517"/>
                  </a:lnTo>
                  <a:lnTo>
                    <a:pt x="744388" y="2668652"/>
                  </a:lnTo>
                  <a:lnTo>
                    <a:pt x="775919" y="2668652"/>
                  </a:lnTo>
                  <a:lnTo>
                    <a:pt x="1157614" y="4233035"/>
                  </a:lnTo>
                  <a:lnTo>
                    <a:pt x="1756929" y="4233035"/>
                  </a:lnTo>
                  <a:lnTo>
                    <a:pt x="1759011" y="4246714"/>
                  </a:lnTo>
                  <a:lnTo>
                    <a:pt x="1759549" y="4251398"/>
                  </a:lnTo>
                  <a:lnTo>
                    <a:pt x="1758306" y="4255543"/>
                  </a:lnTo>
                  <a:lnTo>
                    <a:pt x="1752130" y="4262880"/>
                  </a:lnTo>
                  <a:lnTo>
                    <a:pt x="1749146" y="4264124"/>
                  </a:lnTo>
                  <a:lnTo>
                    <a:pt x="1145595" y="4264124"/>
                  </a:lnTo>
                  <a:lnTo>
                    <a:pt x="1142030" y="4264207"/>
                  </a:lnTo>
                  <a:close/>
                </a:path>
                <a:path w="1759584" h="4264659">
                  <a:moveTo>
                    <a:pt x="1748151" y="4264538"/>
                  </a:moveTo>
                  <a:lnTo>
                    <a:pt x="1743261" y="4264124"/>
                  </a:lnTo>
                  <a:lnTo>
                    <a:pt x="1749146" y="4264124"/>
                  </a:lnTo>
                  <a:lnTo>
                    <a:pt x="1748151" y="4264538"/>
                  </a:lnTo>
                  <a:close/>
                </a:path>
              </a:pathLst>
            </a:custGeom>
            <a:solidFill>
              <a:srgbClr val="000000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9014763" y="2503115"/>
            <a:ext cx="685800" cy="862330"/>
          </a:xfrm>
          <a:custGeom>
            <a:avLst/>
            <a:gdLst/>
            <a:ahLst/>
            <a:cxnLst/>
            <a:rect l="l" t="t" r="r" b="b"/>
            <a:pathLst>
              <a:path w="685800" h="862329">
                <a:moveTo>
                  <a:pt x="685533" y="862192"/>
                </a:moveTo>
                <a:lnTo>
                  <a:pt x="318727" y="657836"/>
                </a:lnTo>
                <a:lnTo>
                  <a:pt x="0" y="0"/>
                </a:lnTo>
                <a:lnTo>
                  <a:pt x="283497" y="119380"/>
                </a:lnTo>
                <a:lnTo>
                  <a:pt x="470423" y="400007"/>
                </a:lnTo>
                <a:lnTo>
                  <a:pt x="685533" y="543430"/>
                </a:lnTo>
                <a:lnTo>
                  <a:pt x="685533" y="862192"/>
                </a:lnTo>
                <a:close/>
              </a:path>
            </a:pathLst>
          </a:custGeom>
          <a:solidFill>
            <a:srgbClr val="E4BEA6">
              <a:alpha val="38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0435152" y="1562638"/>
            <a:ext cx="1579880" cy="1732914"/>
            <a:chOff x="10435152" y="1562638"/>
            <a:chExt cx="1579880" cy="1732914"/>
          </a:xfrm>
        </p:grpSpPr>
        <p:sp>
          <p:nvSpPr>
            <p:cNvPr id="16" name="object 16"/>
            <p:cNvSpPr/>
            <p:nvPr/>
          </p:nvSpPr>
          <p:spPr>
            <a:xfrm>
              <a:off x="10435152" y="1562638"/>
              <a:ext cx="1579880" cy="1732914"/>
            </a:xfrm>
            <a:custGeom>
              <a:avLst/>
              <a:gdLst/>
              <a:ahLst/>
              <a:cxnLst/>
              <a:rect l="l" t="t" r="r" b="b"/>
              <a:pathLst>
                <a:path w="1579879" h="1732914">
                  <a:moveTo>
                    <a:pt x="273974" y="1732536"/>
                  </a:moveTo>
                  <a:lnTo>
                    <a:pt x="233859" y="1732143"/>
                  </a:lnTo>
                  <a:lnTo>
                    <a:pt x="170132" y="1726478"/>
                  </a:lnTo>
                  <a:lnTo>
                    <a:pt x="112025" y="1703850"/>
                  </a:lnTo>
                  <a:lnTo>
                    <a:pt x="82317" y="1678571"/>
                  </a:lnTo>
                  <a:lnTo>
                    <a:pt x="58098" y="1646233"/>
                  </a:lnTo>
                  <a:lnTo>
                    <a:pt x="39037" y="1607899"/>
                  </a:lnTo>
                  <a:lnTo>
                    <a:pt x="24805" y="1564630"/>
                  </a:lnTo>
                  <a:lnTo>
                    <a:pt x="15069" y="1517486"/>
                  </a:lnTo>
                  <a:lnTo>
                    <a:pt x="9502" y="1467530"/>
                  </a:lnTo>
                  <a:lnTo>
                    <a:pt x="7771" y="1415823"/>
                  </a:lnTo>
                  <a:lnTo>
                    <a:pt x="9547" y="1363426"/>
                  </a:lnTo>
                  <a:lnTo>
                    <a:pt x="14499" y="1311400"/>
                  </a:lnTo>
                  <a:lnTo>
                    <a:pt x="22298" y="1260808"/>
                  </a:lnTo>
                  <a:lnTo>
                    <a:pt x="32613" y="1212710"/>
                  </a:lnTo>
                  <a:lnTo>
                    <a:pt x="45114" y="1168168"/>
                  </a:lnTo>
                  <a:lnTo>
                    <a:pt x="59469" y="1128243"/>
                  </a:lnTo>
                  <a:lnTo>
                    <a:pt x="92426" y="1066490"/>
                  </a:lnTo>
                  <a:lnTo>
                    <a:pt x="108604" y="1036713"/>
                  </a:lnTo>
                  <a:lnTo>
                    <a:pt x="117757" y="1001257"/>
                  </a:lnTo>
                  <a:lnTo>
                    <a:pt x="120766" y="960990"/>
                  </a:lnTo>
                  <a:lnTo>
                    <a:pt x="118510" y="916781"/>
                  </a:lnTo>
                  <a:lnTo>
                    <a:pt x="111870" y="869496"/>
                  </a:lnTo>
                  <a:lnTo>
                    <a:pt x="101725" y="820006"/>
                  </a:lnTo>
                  <a:lnTo>
                    <a:pt x="88955" y="769178"/>
                  </a:lnTo>
                  <a:lnTo>
                    <a:pt x="74441" y="717881"/>
                  </a:lnTo>
                  <a:lnTo>
                    <a:pt x="29231" y="569854"/>
                  </a:lnTo>
                  <a:lnTo>
                    <a:pt x="16538" y="525362"/>
                  </a:lnTo>
                  <a:lnTo>
                    <a:pt x="6501" y="484741"/>
                  </a:lnTo>
                  <a:lnTo>
                    <a:pt x="0" y="448861"/>
                  </a:lnTo>
                  <a:lnTo>
                    <a:pt x="46550" y="174808"/>
                  </a:lnTo>
                  <a:lnTo>
                    <a:pt x="212001" y="44345"/>
                  </a:lnTo>
                  <a:lnTo>
                    <a:pt x="389575" y="4740"/>
                  </a:lnTo>
                  <a:lnTo>
                    <a:pt x="472495" y="3257"/>
                  </a:lnTo>
                  <a:lnTo>
                    <a:pt x="537814" y="0"/>
                  </a:lnTo>
                  <a:lnTo>
                    <a:pt x="597811" y="2967"/>
                  </a:lnTo>
                  <a:lnTo>
                    <a:pt x="652734" y="11632"/>
                  </a:lnTo>
                  <a:lnTo>
                    <a:pt x="702826" y="25466"/>
                  </a:lnTo>
                  <a:lnTo>
                    <a:pt x="748335" y="43944"/>
                  </a:lnTo>
                  <a:lnTo>
                    <a:pt x="789505" y="66537"/>
                  </a:lnTo>
                  <a:lnTo>
                    <a:pt x="826581" y="92718"/>
                  </a:lnTo>
                  <a:lnTo>
                    <a:pt x="859810" y="121960"/>
                  </a:lnTo>
                  <a:lnTo>
                    <a:pt x="889436" y="153736"/>
                  </a:lnTo>
                  <a:lnTo>
                    <a:pt x="915705" y="187519"/>
                  </a:lnTo>
                  <a:lnTo>
                    <a:pt x="938862" y="222782"/>
                  </a:lnTo>
                  <a:lnTo>
                    <a:pt x="959154" y="258996"/>
                  </a:lnTo>
                  <a:lnTo>
                    <a:pt x="976825" y="295636"/>
                  </a:lnTo>
                  <a:lnTo>
                    <a:pt x="992120" y="332173"/>
                  </a:lnTo>
                  <a:lnTo>
                    <a:pt x="1005286" y="368081"/>
                  </a:lnTo>
                  <a:lnTo>
                    <a:pt x="1034461" y="466755"/>
                  </a:lnTo>
                  <a:lnTo>
                    <a:pt x="1041563" y="494872"/>
                  </a:lnTo>
                  <a:lnTo>
                    <a:pt x="1061798" y="566333"/>
                  </a:lnTo>
                  <a:lnTo>
                    <a:pt x="1084076" y="628298"/>
                  </a:lnTo>
                  <a:lnTo>
                    <a:pt x="1108145" y="681720"/>
                  </a:lnTo>
                  <a:lnTo>
                    <a:pt x="1133752" y="727554"/>
                  </a:lnTo>
                  <a:lnTo>
                    <a:pt x="1160645" y="766751"/>
                  </a:lnTo>
                  <a:lnTo>
                    <a:pt x="1188572" y="800265"/>
                  </a:lnTo>
                  <a:lnTo>
                    <a:pt x="1217279" y="829050"/>
                  </a:lnTo>
                  <a:lnTo>
                    <a:pt x="1246515" y="854058"/>
                  </a:lnTo>
                  <a:lnTo>
                    <a:pt x="1363697" y="935390"/>
                  </a:lnTo>
                  <a:lnTo>
                    <a:pt x="1391790" y="955814"/>
                  </a:lnTo>
                  <a:lnTo>
                    <a:pt x="1441659" y="1003131"/>
                  </a:lnTo>
                  <a:lnTo>
                    <a:pt x="1466929" y="1033733"/>
                  </a:lnTo>
                  <a:lnTo>
                    <a:pt x="1491416" y="1068131"/>
                  </a:lnTo>
                  <a:lnTo>
                    <a:pt x="1514366" y="1105700"/>
                  </a:lnTo>
                  <a:lnTo>
                    <a:pt x="1535024" y="1145815"/>
                  </a:lnTo>
                  <a:lnTo>
                    <a:pt x="1552637" y="1187851"/>
                  </a:lnTo>
                  <a:lnTo>
                    <a:pt x="1566449" y="1231183"/>
                  </a:lnTo>
                  <a:lnTo>
                    <a:pt x="1575705" y="1275187"/>
                  </a:lnTo>
                  <a:lnTo>
                    <a:pt x="1579653" y="1319237"/>
                  </a:lnTo>
                  <a:lnTo>
                    <a:pt x="1577535" y="1362708"/>
                  </a:lnTo>
                  <a:lnTo>
                    <a:pt x="1568600" y="1404977"/>
                  </a:lnTo>
                  <a:lnTo>
                    <a:pt x="1552091" y="1445417"/>
                  </a:lnTo>
                  <a:lnTo>
                    <a:pt x="1527254" y="1483403"/>
                  </a:lnTo>
                  <a:lnTo>
                    <a:pt x="1493335" y="1518312"/>
                  </a:lnTo>
                  <a:lnTo>
                    <a:pt x="1433195" y="1545961"/>
                  </a:lnTo>
                  <a:lnTo>
                    <a:pt x="1362111" y="1567355"/>
                  </a:lnTo>
                  <a:lnTo>
                    <a:pt x="1318819" y="1578647"/>
                  </a:lnTo>
                  <a:lnTo>
                    <a:pt x="1219319" y="1601930"/>
                  </a:lnTo>
                  <a:lnTo>
                    <a:pt x="1106035" y="1625495"/>
                  </a:lnTo>
                  <a:lnTo>
                    <a:pt x="983098" y="1648558"/>
                  </a:lnTo>
                  <a:lnTo>
                    <a:pt x="854637" y="1670336"/>
                  </a:lnTo>
                  <a:lnTo>
                    <a:pt x="724780" y="1690045"/>
                  </a:lnTo>
                  <a:lnTo>
                    <a:pt x="597656" y="1706902"/>
                  </a:lnTo>
                  <a:lnTo>
                    <a:pt x="477394" y="1720125"/>
                  </a:lnTo>
                  <a:lnTo>
                    <a:pt x="421127" y="1725129"/>
                  </a:lnTo>
                  <a:lnTo>
                    <a:pt x="368124" y="1728931"/>
                  </a:lnTo>
                  <a:lnTo>
                    <a:pt x="318901" y="1731432"/>
                  </a:lnTo>
                  <a:lnTo>
                    <a:pt x="273974" y="1732536"/>
                  </a:lnTo>
                  <a:close/>
                </a:path>
              </a:pathLst>
            </a:custGeom>
            <a:solidFill>
              <a:srgbClr val="000000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64327" y="1760303"/>
              <a:ext cx="810260" cy="1081405"/>
            </a:xfrm>
            <a:custGeom>
              <a:avLst/>
              <a:gdLst/>
              <a:ahLst/>
              <a:cxnLst/>
              <a:rect l="l" t="t" r="r" b="b"/>
              <a:pathLst>
                <a:path w="810259" h="1081405">
                  <a:moveTo>
                    <a:pt x="308091" y="1081057"/>
                  </a:moveTo>
                  <a:lnTo>
                    <a:pt x="294827" y="771413"/>
                  </a:lnTo>
                  <a:lnTo>
                    <a:pt x="236938" y="771665"/>
                  </a:lnTo>
                  <a:lnTo>
                    <a:pt x="185135" y="763481"/>
                  </a:lnTo>
                  <a:lnTo>
                    <a:pt x="139441" y="746881"/>
                  </a:lnTo>
                  <a:lnTo>
                    <a:pt x="99874" y="721884"/>
                  </a:lnTo>
                  <a:lnTo>
                    <a:pt x="66454" y="688510"/>
                  </a:lnTo>
                  <a:lnTo>
                    <a:pt x="39127" y="645979"/>
                  </a:lnTo>
                  <a:lnTo>
                    <a:pt x="19756" y="597652"/>
                  </a:lnTo>
                  <a:lnTo>
                    <a:pt x="7403" y="544916"/>
                  </a:lnTo>
                  <a:lnTo>
                    <a:pt x="1130" y="489158"/>
                  </a:lnTo>
                  <a:lnTo>
                    <a:pt x="0" y="431766"/>
                  </a:lnTo>
                  <a:lnTo>
                    <a:pt x="3073" y="374125"/>
                  </a:lnTo>
                  <a:lnTo>
                    <a:pt x="9413" y="317622"/>
                  </a:lnTo>
                  <a:lnTo>
                    <a:pt x="18081" y="263645"/>
                  </a:lnTo>
                  <a:lnTo>
                    <a:pt x="28139" y="213579"/>
                  </a:lnTo>
                  <a:lnTo>
                    <a:pt x="38650" y="168813"/>
                  </a:lnTo>
                  <a:lnTo>
                    <a:pt x="57276" y="100722"/>
                  </a:lnTo>
                  <a:lnTo>
                    <a:pt x="90908" y="0"/>
                  </a:lnTo>
                  <a:lnTo>
                    <a:pt x="110803" y="72125"/>
                  </a:lnTo>
                  <a:lnTo>
                    <a:pt x="133260" y="127288"/>
                  </a:lnTo>
                  <a:lnTo>
                    <a:pt x="165570" y="171482"/>
                  </a:lnTo>
                  <a:lnTo>
                    <a:pt x="205496" y="205884"/>
                  </a:lnTo>
                  <a:lnTo>
                    <a:pt x="250802" y="231668"/>
                  </a:lnTo>
                  <a:lnTo>
                    <a:pt x="299250" y="250007"/>
                  </a:lnTo>
                  <a:lnTo>
                    <a:pt x="348605" y="262077"/>
                  </a:lnTo>
                  <a:lnTo>
                    <a:pt x="396630" y="269052"/>
                  </a:lnTo>
                  <a:lnTo>
                    <a:pt x="441089" y="272106"/>
                  </a:lnTo>
                  <a:lnTo>
                    <a:pt x="479746" y="272414"/>
                  </a:lnTo>
                  <a:lnTo>
                    <a:pt x="510363" y="271150"/>
                  </a:lnTo>
                  <a:lnTo>
                    <a:pt x="538536" y="268606"/>
                  </a:lnTo>
                  <a:lnTo>
                    <a:pt x="553291" y="265642"/>
                  </a:lnTo>
                  <a:lnTo>
                    <a:pt x="568295" y="264842"/>
                  </a:lnTo>
                  <a:lnTo>
                    <a:pt x="611923" y="275262"/>
                  </a:lnTo>
                  <a:lnTo>
                    <a:pt x="647127" y="303011"/>
                  </a:lnTo>
                  <a:lnTo>
                    <a:pt x="663775" y="349957"/>
                  </a:lnTo>
                  <a:lnTo>
                    <a:pt x="661743" y="405499"/>
                  </a:lnTo>
                  <a:lnTo>
                    <a:pt x="648112" y="461817"/>
                  </a:lnTo>
                  <a:lnTo>
                    <a:pt x="629965" y="511091"/>
                  </a:lnTo>
                  <a:lnTo>
                    <a:pt x="614384" y="545502"/>
                  </a:lnTo>
                  <a:lnTo>
                    <a:pt x="810014" y="976184"/>
                  </a:lnTo>
                  <a:lnTo>
                    <a:pt x="308091" y="1081057"/>
                  </a:lnTo>
                  <a:close/>
                </a:path>
              </a:pathLst>
            </a:custGeom>
            <a:solidFill>
              <a:srgbClr val="E4BEA6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9240416" y="2486535"/>
            <a:ext cx="3266440" cy="2260600"/>
            <a:chOff x="9240416" y="2486535"/>
            <a:chExt cx="3266440" cy="2260600"/>
          </a:xfrm>
        </p:grpSpPr>
        <p:sp>
          <p:nvSpPr>
            <p:cNvPr id="19" name="object 19"/>
            <p:cNvSpPr/>
            <p:nvPr/>
          </p:nvSpPr>
          <p:spPr>
            <a:xfrm>
              <a:off x="9240416" y="4018585"/>
              <a:ext cx="1356995" cy="571500"/>
            </a:xfrm>
            <a:custGeom>
              <a:avLst/>
              <a:gdLst/>
              <a:ahLst/>
              <a:cxnLst/>
              <a:rect l="l" t="t" r="r" b="b"/>
              <a:pathLst>
                <a:path w="1356995" h="571500">
                  <a:moveTo>
                    <a:pt x="327664" y="571202"/>
                  </a:moveTo>
                  <a:lnTo>
                    <a:pt x="100659" y="537709"/>
                  </a:lnTo>
                  <a:lnTo>
                    <a:pt x="58797" y="512756"/>
                  </a:lnTo>
                  <a:lnTo>
                    <a:pt x="40022" y="476693"/>
                  </a:lnTo>
                  <a:lnTo>
                    <a:pt x="33548" y="468561"/>
                  </a:lnTo>
                  <a:lnTo>
                    <a:pt x="17523" y="430791"/>
                  </a:lnTo>
                  <a:lnTo>
                    <a:pt x="15935" y="410351"/>
                  </a:lnTo>
                  <a:lnTo>
                    <a:pt x="16811" y="400007"/>
                  </a:lnTo>
                  <a:lnTo>
                    <a:pt x="11215" y="392289"/>
                  </a:lnTo>
                  <a:lnTo>
                    <a:pt x="6735" y="384054"/>
                  </a:lnTo>
                  <a:lnTo>
                    <a:pt x="3365" y="375298"/>
                  </a:lnTo>
                  <a:lnTo>
                    <a:pt x="1103" y="366017"/>
                  </a:lnTo>
                  <a:lnTo>
                    <a:pt x="0" y="356550"/>
                  </a:lnTo>
                  <a:lnTo>
                    <a:pt x="108" y="347177"/>
                  </a:lnTo>
                  <a:lnTo>
                    <a:pt x="1429" y="337897"/>
                  </a:lnTo>
                  <a:lnTo>
                    <a:pt x="6242" y="321995"/>
                  </a:lnTo>
                  <a:lnTo>
                    <a:pt x="13081" y="309643"/>
                  </a:lnTo>
                  <a:lnTo>
                    <a:pt x="6312" y="297349"/>
                  </a:lnTo>
                  <a:lnTo>
                    <a:pt x="1984" y="284471"/>
                  </a:lnTo>
                  <a:lnTo>
                    <a:pt x="95" y="271019"/>
                  </a:lnTo>
                  <a:lnTo>
                    <a:pt x="647" y="256999"/>
                  </a:lnTo>
                  <a:lnTo>
                    <a:pt x="17526" y="219071"/>
                  </a:lnTo>
                  <a:lnTo>
                    <a:pt x="33805" y="204770"/>
                  </a:lnTo>
                  <a:lnTo>
                    <a:pt x="357506" y="204770"/>
                  </a:lnTo>
                  <a:lnTo>
                    <a:pt x="338964" y="178158"/>
                  </a:lnTo>
                  <a:lnTo>
                    <a:pt x="322628" y="150360"/>
                  </a:lnTo>
                  <a:lnTo>
                    <a:pt x="308500" y="121373"/>
                  </a:lnTo>
                  <a:lnTo>
                    <a:pt x="296579" y="91193"/>
                  </a:lnTo>
                  <a:lnTo>
                    <a:pt x="281658" y="46011"/>
                  </a:lnTo>
                  <a:lnTo>
                    <a:pt x="506301" y="126427"/>
                  </a:lnTo>
                  <a:lnTo>
                    <a:pt x="608675" y="181972"/>
                  </a:lnTo>
                  <a:lnTo>
                    <a:pt x="1142098" y="0"/>
                  </a:lnTo>
                  <a:lnTo>
                    <a:pt x="1356379" y="307156"/>
                  </a:lnTo>
                  <a:lnTo>
                    <a:pt x="677477" y="497418"/>
                  </a:lnTo>
                  <a:lnTo>
                    <a:pt x="598313" y="546746"/>
                  </a:lnTo>
                  <a:lnTo>
                    <a:pt x="327664" y="571202"/>
                  </a:lnTo>
                  <a:close/>
                </a:path>
              </a:pathLst>
            </a:custGeom>
            <a:solidFill>
              <a:srgbClr val="E4BEA6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517101" y="2486535"/>
              <a:ext cx="2974340" cy="2244090"/>
            </a:xfrm>
            <a:custGeom>
              <a:avLst/>
              <a:gdLst/>
              <a:ahLst/>
              <a:cxnLst/>
              <a:rect l="l" t="t" r="r" b="b"/>
              <a:pathLst>
                <a:path w="2974340" h="2244090">
                  <a:moveTo>
                    <a:pt x="1928736" y="2243825"/>
                  </a:moveTo>
                  <a:lnTo>
                    <a:pt x="1763932" y="2227925"/>
                  </a:lnTo>
                  <a:lnTo>
                    <a:pt x="1698912" y="2215172"/>
                  </a:lnTo>
                  <a:lnTo>
                    <a:pt x="1698510" y="2166063"/>
                  </a:lnTo>
                  <a:lnTo>
                    <a:pt x="1696365" y="2117223"/>
                  </a:lnTo>
                  <a:lnTo>
                    <a:pt x="1692477" y="2068651"/>
                  </a:lnTo>
                  <a:lnTo>
                    <a:pt x="1686848" y="2020348"/>
                  </a:lnTo>
                  <a:lnTo>
                    <a:pt x="1679477" y="1972313"/>
                  </a:lnTo>
                  <a:lnTo>
                    <a:pt x="1670366" y="1924544"/>
                  </a:lnTo>
                  <a:lnTo>
                    <a:pt x="1659515" y="1877042"/>
                  </a:lnTo>
                  <a:lnTo>
                    <a:pt x="1646925" y="1829804"/>
                  </a:lnTo>
                  <a:lnTo>
                    <a:pt x="1632597" y="1782832"/>
                  </a:lnTo>
                  <a:lnTo>
                    <a:pt x="879505" y="2046050"/>
                  </a:lnTo>
                  <a:lnTo>
                    <a:pt x="672270" y="1497645"/>
                  </a:lnTo>
                  <a:lnTo>
                    <a:pt x="1412514" y="1304895"/>
                  </a:lnTo>
                  <a:lnTo>
                    <a:pt x="1388197" y="1276869"/>
                  </a:lnTo>
                  <a:lnTo>
                    <a:pt x="1362617" y="1250117"/>
                  </a:lnTo>
                  <a:lnTo>
                    <a:pt x="1335770" y="1224640"/>
                  </a:lnTo>
                  <a:lnTo>
                    <a:pt x="1307653" y="1200437"/>
                  </a:lnTo>
                  <a:lnTo>
                    <a:pt x="1295715" y="1189309"/>
                  </a:lnTo>
                  <a:lnTo>
                    <a:pt x="1263553" y="1152548"/>
                  </a:lnTo>
                  <a:lnTo>
                    <a:pt x="1230064" y="1096738"/>
                  </a:lnTo>
                  <a:lnTo>
                    <a:pt x="1208553" y="1035307"/>
                  </a:lnTo>
                  <a:lnTo>
                    <a:pt x="1199890" y="970796"/>
                  </a:lnTo>
                  <a:lnTo>
                    <a:pt x="821787" y="1203461"/>
                  </a:lnTo>
                  <a:lnTo>
                    <a:pt x="799762" y="1214840"/>
                  </a:lnTo>
                  <a:lnTo>
                    <a:pt x="776379" y="1223341"/>
                  </a:lnTo>
                  <a:lnTo>
                    <a:pt x="752183" y="1228752"/>
                  </a:lnTo>
                  <a:lnTo>
                    <a:pt x="727404" y="1231030"/>
                  </a:lnTo>
                  <a:lnTo>
                    <a:pt x="702631" y="1230118"/>
                  </a:lnTo>
                  <a:lnTo>
                    <a:pt x="678082" y="1226025"/>
                  </a:lnTo>
                  <a:lnTo>
                    <a:pt x="654361" y="1218851"/>
                  </a:lnTo>
                  <a:lnTo>
                    <a:pt x="642843" y="1214116"/>
                  </a:lnTo>
                  <a:lnTo>
                    <a:pt x="0" y="923955"/>
                  </a:lnTo>
                  <a:lnTo>
                    <a:pt x="76262" y="349851"/>
                  </a:lnTo>
                  <a:lnTo>
                    <a:pt x="685533" y="735351"/>
                  </a:lnTo>
                  <a:lnTo>
                    <a:pt x="1355731" y="237932"/>
                  </a:lnTo>
                  <a:lnTo>
                    <a:pt x="1362777" y="218035"/>
                  </a:lnTo>
                  <a:lnTo>
                    <a:pt x="1371751" y="214843"/>
                  </a:lnTo>
                  <a:lnTo>
                    <a:pt x="1430428" y="198169"/>
                  </a:lnTo>
                  <a:lnTo>
                    <a:pt x="1474155" y="182858"/>
                  </a:lnTo>
                  <a:lnTo>
                    <a:pt x="1523491" y="161680"/>
                  </a:lnTo>
                  <a:lnTo>
                    <a:pt x="1575446" y="133719"/>
                  </a:lnTo>
                  <a:lnTo>
                    <a:pt x="1627033" y="98062"/>
                  </a:lnTo>
                  <a:lnTo>
                    <a:pt x="1675264" y="53793"/>
                  </a:lnTo>
                  <a:lnTo>
                    <a:pt x="1717149" y="0"/>
                  </a:lnTo>
                  <a:lnTo>
                    <a:pt x="1766086" y="3751"/>
                  </a:lnTo>
                  <a:lnTo>
                    <a:pt x="1814544" y="10349"/>
                  </a:lnTo>
                  <a:lnTo>
                    <a:pt x="1862529" y="19793"/>
                  </a:lnTo>
                  <a:lnTo>
                    <a:pt x="1910044" y="32083"/>
                  </a:lnTo>
                  <a:lnTo>
                    <a:pt x="1956764" y="47125"/>
                  </a:lnTo>
                  <a:lnTo>
                    <a:pt x="2002362" y="64823"/>
                  </a:lnTo>
                  <a:lnTo>
                    <a:pt x="2046832" y="85177"/>
                  </a:lnTo>
                  <a:lnTo>
                    <a:pt x="2090172" y="108188"/>
                  </a:lnTo>
                  <a:lnTo>
                    <a:pt x="2123439" y="129165"/>
                  </a:lnTo>
                  <a:lnTo>
                    <a:pt x="2154747" y="152952"/>
                  </a:lnTo>
                  <a:lnTo>
                    <a:pt x="2183915" y="179356"/>
                  </a:lnTo>
                  <a:lnTo>
                    <a:pt x="2210659" y="208194"/>
                  </a:lnTo>
                  <a:lnTo>
                    <a:pt x="2234812" y="239236"/>
                  </a:lnTo>
                  <a:lnTo>
                    <a:pt x="2256167" y="272258"/>
                  </a:lnTo>
                  <a:lnTo>
                    <a:pt x="2274596" y="307003"/>
                  </a:lnTo>
                  <a:lnTo>
                    <a:pt x="2289947" y="343219"/>
                  </a:lnTo>
                  <a:lnTo>
                    <a:pt x="2570129" y="1094321"/>
                  </a:lnTo>
                  <a:lnTo>
                    <a:pt x="2973822" y="2100766"/>
                  </a:lnTo>
                  <a:lnTo>
                    <a:pt x="2701736" y="2088492"/>
                  </a:lnTo>
                  <a:lnTo>
                    <a:pt x="2548783" y="2089626"/>
                  </a:lnTo>
                  <a:lnTo>
                    <a:pt x="2458934" y="2108868"/>
                  </a:lnTo>
                  <a:lnTo>
                    <a:pt x="2376157" y="2150922"/>
                  </a:lnTo>
                  <a:lnTo>
                    <a:pt x="2147939" y="2229337"/>
                  </a:lnTo>
                  <a:lnTo>
                    <a:pt x="1928736" y="2243825"/>
                  </a:lnTo>
                  <a:close/>
                </a:path>
              </a:pathLst>
            </a:custGeom>
            <a:solidFill>
              <a:srgbClr val="A3CDD0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200595" y="4568174"/>
              <a:ext cx="1306195" cy="179070"/>
            </a:xfrm>
            <a:custGeom>
              <a:avLst/>
              <a:gdLst/>
              <a:ahLst/>
              <a:cxnLst/>
              <a:rect l="l" t="t" r="r" b="b"/>
              <a:pathLst>
                <a:path w="1306195" h="179070">
                  <a:moveTo>
                    <a:pt x="337324" y="178357"/>
                  </a:moveTo>
                  <a:lnTo>
                    <a:pt x="283165" y="178715"/>
                  </a:lnTo>
                  <a:lnTo>
                    <a:pt x="228337" y="177601"/>
                  </a:lnTo>
                  <a:lnTo>
                    <a:pt x="173771" y="174059"/>
                  </a:lnTo>
                  <a:lnTo>
                    <a:pt x="119471" y="168090"/>
                  </a:lnTo>
                  <a:lnTo>
                    <a:pt x="65442" y="159694"/>
                  </a:lnTo>
                  <a:lnTo>
                    <a:pt x="9698" y="148331"/>
                  </a:lnTo>
                  <a:lnTo>
                    <a:pt x="0" y="131792"/>
                  </a:lnTo>
                  <a:lnTo>
                    <a:pt x="1823" y="125988"/>
                  </a:lnTo>
                  <a:lnTo>
                    <a:pt x="5761" y="121387"/>
                  </a:lnTo>
                  <a:lnTo>
                    <a:pt x="11149" y="118610"/>
                  </a:lnTo>
                  <a:lnTo>
                    <a:pt x="17159" y="118113"/>
                  </a:lnTo>
                  <a:lnTo>
                    <a:pt x="68973" y="128175"/>
                  </a:lnTo>
                  <a:lnTo>
                    <a:pt x="103768" y="133600"/>
                  </a:lnTo>
                  <a:lnTo>
                    <a:pt x="145921" y="138886"/>
                  </a:lnTo>
                  <a:lnTo>
                    <a:pt x="194393" y="143278"/>
                  </a:lnTo>
                  <a:lnTo>
                    <a:pt x="248143" y="146020"/>
                  </a:lnTo>
                  <a:lnTo>
                    <a:pt x="306130" y="146357"/>
                  </a:lnTo>
                  <a:lnTo>
                    <a:pt x="367316" y="143535"/>
                  </a:lnTo>
                  <a:lnTo>
                    <a:pt x="430658" y="136798"/>
                  </a:lnTo>
                  <a:lnTo>
                    <a:pt x="495116" y="125391"/>
                  </a:lnTo>
                  <a:lnTo>
                    <a:pt x="559651" y="108560"/>
                  </a:lnTo>
                  <a:lnTo>
                    <a:pt x="623221" y="85549"/>
                  </a:lnTo>
                  <a:lnTo>
                    <a:pt x="684787" y="55604"/>
                  </a:lnTo>
                  <a:lnTo>
                    <a:pt x="724382" y="38886"/>
                  </a:lnTo>
                  <a:lnTo>
                    <a:pt x="774691" y="25770"/>
                  </a:lnTo>
                  <a:lnTo>
                    <a:pt x="833096" y="15849"/>
                  </a:lnTo>
                  <a:lnTo>
                    <a:pt x="896980" y="8717"/>
                  </a:lnTo>
                  <a:lnTo>
                    <a:pt x="963726" y="3969"/>
                  </a:lnTo>
                  <a:lnTo>
                    <a:pt x="1030714" y="1198"/>
                  </a:lnTo>
                  <a:lnTo>
                    <a:pt x="1095328" y="0"/>
                  </a:lnTo>
                  <a:lnTo>
                    <a:pt x="1206961" y="693"/>
                  </a:lnTo>
                  <a:lnTo>
                    <a:pt x="1293188" y="3582"/>
                  </a:lnTo>
                  <a:lnTo>
                    <a:pt x="1300317" y="7271"/>
                  </a:lnTo>
                  <a:lnTo>
                    <a:pt x="1304047" y="12079"/>
                  </a:lnTo>
                  <a:lnTo>
                    <a:pt x="1305746" y="17924"/>
                  </a:lnTo>
                  <a:lnTo>
                    <a:pt x="1305373" y="24059"/>
                  </a:lnTo>
                  <a:lnTo>
                    <a:pt x="1302555" y="29613"/>
                  </a:lnTo>
                  <a:lnTo>
                    <a:pt x="1297664" y="33427"/>
                  </a:lnTo>
                  <a:lnTo>
                    <a:pt x="1291571" y="34795"/>
                  </a:lnTo>
                  <a:lnTo>
                    <a:pt x="1213146" y="32125"/>
                  </a:lnTo>
                  <a:lnTo>
                    <a:pt x="1104016" y="31267"/>
                  </a:lnTo>
                  <a:lnTo>
                    <a:pt x="1040195" y="32235"/>
                  </a:lnTo>
                  <a:lnTo>
                    <a:pt x="973853" y="34663"/>
                  </a:lnTo>
                  <a:lnTo>
                    <a:pt x="907726" y="38946"/>
                  </a:lnTo>
                  <a:lnTo>
                    <a:pt x="844552" y="45480"/>
                  </a:lnTo>
                  <a:lnTo>
                    <a:pt x="787069" y="54661"/>
                  </a:lnTo>
                  <a:lnTo>
                    <a:pt x="738013" y="66885"/>
                  </a:lnTo>
                  <a:lnTo>
                    <a:pt x="700122" y="82547"/>
                  </a:lnTo>
                  <a:lnTo>
                    <a:pt x="651287" y="105942"/>
                  </a:lnTo>
                  <a:lnTo>
                    <a:pt x="601271" y="126139"/>
                  </a:lnTo>
                  <a:lnTo>
                    <a:pt x="550074" y="143141"/>
                  </a:lnTo>
                  <a:lnTo>
                    <a:pt x="497695" y="156953"/>
                  </a:lnTo>
                  <a:lnTo>
                    <a:pt x="444585" y="167476"/>
                  </a:lnTo>
                  <a:lnTo>
                    <a:pt x="391130" y="174611"/>
                  </a:lnTo>
                  <a:lnTo>
                    <a:pt x="337324" y="178357"/>
                  </a:lnTo>
                  <a:close/>
                </a:path>
              </a:pathLst>
            </a:custGeom>
            <a:solidFill>
              <a:srgbClr val="000000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6624718" y="5969853"/>
            <a:ext cx="1029969" cy="1523365"/>
            <a:chOff x="16624718" y="5969853"/>
            <a:chExt cx="1029969" cy="1523365"/>
          </a:xfrm>
        </p:grpSpPr>
        <p:sp>
          <p:nvSpPr>
            <p:cNvPr id="23" name="object 23"/>
            <p:cNvSpPr/>
            <p:nvPr/>
          </p:nvSpPr>
          <p:spPr>
            <a:xfrm>
              <a:off x="16775081" y="5969853"/>
              <a:ext cx="879475" cy="979805"/>
            </a:xfrm>
            <a:custGeom>
              <a:avLst/>
              <a:gdLst/>
              <a:ahLst/>
              <a:cxnLst/>
              <a:rect l="l" t="t" r="r" b="b"/>
              <a:pathLst>
                <a:path w="879475" h="979804">
                  <a:moveTo>
                    <a:pt x="485150" y="979772"/>
                  </a:moveTo>
                  <a:lnTo>
                    <a:pt x="139067" y="381626"/>
                  </a:lnTo>
                  <a:lnTo>
                    <a:pt x="46705" y="312195"/>
                  </a:lnTo>
                  <a:lnTo>
                    <a:pt x="7577" y="240276"/>
                  </a:lnTo>
                  <a:lnTo>
                    <a:pt x="0" y="183902"/>
                  </a:lnTo>
                  <a:lnTo>
                    <a:pt x="2292" y="161104"/>
                  </a:lnTo>
                  <a:lnTo>
                    <a:pt x="64799" y="42766"/>
                  </a:lnTo>
                  <a:lnTo>
                    <a:pt x="171603" y="18044"/>
                  </a:lnTo>
                  <a:lnTo>
                    <a:pt x="272501" y="38634"/>
                  </a:lnTo>
                  <a:lnTo>
                    <a:pt x="317289" y="56231"/>
                  </a:lnTo>
                  <a:lnTo>
                    <a:pt x="440769" y="0"/>
                  </a:lnTo>
                  <a:lnTo>
                    <a:pt x="518048" y="40376"/>
                  </a:lnTo>
                  <a:lnTo>
                    <a:pt x="557947" y="112307"/>
                  </a:lnTo>
                  <a:lnTo>
                    <a:pt x="569287" y="150741"/>
                  </a:lnTo>
                  <a:lnTo>
                    <a:pt x="768129" y="198656"/>
                  </a:lnTo>
                  <a:lnTo>
                    <a:pt x="837035" y="314578"/>
                  </a:lnTo>
                  <a:lnTo>
                    <a:pt x="835066" y="432521"/>
                  </a:lnTo>
                  <a:lnTo>
                    <a:pt x="821285" y="486499"/>
                  </a:lnTo>
                  <a:lnTo>
                    <a:pt x="879447" y="740720"/>
                  </a:lnTo>
                  <a:lnTo>
                    <a:pt x="751602" y="890600"/>
                  </a:lnTo>
                  <a:lnTo>
                    <a:pt x="574565" y="961747"/>
                  </a:lnTo>
                  <a:lnTo>
                    <a:pt x="485150" y="979772"/>
                  </a:lnTo>
                  <a:close/>
                </a:path>
              </a:pathLst>
            </a:custGeom>
            <a:solidFill>
              <a:srgbClr val="000000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624718" y="6248265"/>
              <a:ext cx="808355" cy="1245235"/>
            </a:xfrm>
            <a:custGeom>
              <a:avLst/>
              <a:gdLst/>
              <a:ahLst/>
              <a:cxnLst/>
              <a:rect l="l" t="t" r="r" b="b"/>
              <a:pathLst>
                <a:path w="808355" h="1245234">
                  <a:moveTo>
                    <a:pt x="234305" y="1244791"/>
                  </a:moveTo>
                  <a:lnTo>
                    <a:pt x="285285" y="823642"/>
                  </a:lnTo>
                  <a:lnTo>
                    <a:pt x="228569" y="818062"/>
                  </a:lnTo>
                  <a:lnTo>
                    <a:pt x="173679" y="806046"/>
                  </a:lnTo>
                  <a:lnTo>
                    <a:pt x="120607" y="787595"/>
                  </a:lnTo>
                  <a:lnTo>
                    <a:pt x="69346" y="762709"/>
                  </a:lnTo>
                  <a:lnTo>
                    <a:pt x="37488" y="738477"/>
                  </a:lnTo>
                  <a:lnTo>
                    <a:pt x="14900" y="705205"/>
                  </a:lnTo>
                  <a:lnTo>
                    <a:pt x="0" y="637494"/>
                  </a:lnTo>
                  <a:lnTo>
                    <a:pt x="1315" y="589933"/>
                  </a:lnTo>
                  <a:lnTo>
                    <a:pt x="9245" y="538296"/>
                  </a:lnTo>
                  <a:lnTo>
                    <a:pt x="22743" y="483757"/>
                  </a:lnTo>
                  <a:lnTo>
                    <a:pt x="40763" y="427488"/>
                  </a:lnTo>
                  <a:lnTo>
                    <a:pt x="62257" y="370663"/>
                  </a:lnTo>
                  <a:lnTo>
                    <a:pt x="86178" y="314454"/>
                  </a:lnTo>
                  <a:lnTo>
                    <a:pt x="111480" y="260036"/>
                  </a:lnTo>
                  <a:lnTo>
                    <a:pt x="137114" y="208581"/>
                  </a:lnTo>
                  <a:lnTo>
                    <a:pt x="162034" y="161262"/>
                  </a:lnTo>
                  <a:lnTo>
                    <a:pt x="205544" y="83725"/>
                  </a:lnTo>
                  <a:lnTo>
                    <a:pt x="256687" y="0"/>
                  </a:lnTo>
                  <a:lnTo>
                    <a:pt x="275752" y="26529"/>
                  </a:lnTo>
                  <a:lnTo>
                    <a:pt x="286430" y="38504"/>
                  </a:lnTo>
                  <a:lnTo>
                    <a:pt x="322007" y="70716"/>
                  </a:lnTo>
                  <a:lnTo>
                    <a:pt x="362235" y="96865"/>
                  </a:lnTo>
                  <a:lnTo>
                    <a:pt x="406171" y="116276"/>
                  </a:lnTo>
                  <a:lnTo>
                    <a:pt x="452637" y="128466"/>
                  </a:lnTo>
                  <a:lnTo>
                    <a:pt x="515959" y="134263"/>
                  </a:lnTo>
                  <a:lnTo>
                    <a:pt x="531123" y="137127"/>
                  </a:lnTo>
                  <a:lnTo>
                    <a:pt x="573810" y="155503"/>
                  </a:lnTo>
                  <a:lnTo>
                    <a:pt x="608157" y="186532"/>
                  </a:lnTo>
                  <a:lnTo>
                    <a:pt x="629570" y="226242"/>
                  </a:lnTo>
                  <a:lnTo>
                    <a:pt x="644175" y="268937"/>
                  </a:lnTo>
                  <a:lnTo>
                    <a:pt x="651625" y="313436"/>
                  </a:lnTo>
                  <a:lnTo>
                    <a:pt x="652580" y="335914"/>
                  </a:lnTo>
                  <a:lnTo>
                    <a:pt x="651677" y="358556"/>
                  </a:lnTo>
                  <a:lnTo>
                    <a:pt x="668074" y="352072"/>
                  </a:lnTo>
                  <a:lnTo>
                    <a:pt x="684871" y="347291"/>
                  </a:lnTo>
                  <a:lnTo>
                    <a:pt x="702064" y="344204"/>
                  </a:lnTo>
                  <a:lnTo>
                    <a:pt x="723795" y="342804"/>
                  </a:lnTo>
                  <a:lnTo>
                    <a:pt x="744233" y="353820"/>
                  </a:lnTo>
                  <a:lnTo>
                    <a:pt x="781116" y="388981"/>
                  </a:lnTo>
                  <a:lnTo>
                    <a:pt x="801368" y="435733"/>
                  </a:lnTo>
                  <a:lnTo>
                    <a:pt x="803787" y="452651"/>
                  </a:lnTo>
                  <a:lnTo>
                    <a:pt x="793439" y="501162"/>
                  </a:lnTo>
                  <a:lnTo>
                    <a:pt x="767354" y="545874"/>
                  </a:lnTo>
                  <a:lnTo>
                    <a:pt x="732973" y="584775"/>
                  </a:lnTo>
                  <a:lnTo>
                    <a:pt x="697736" y="615857"/>
                  </a:lnTo>
                  <a:lnTo>
                    <a:pt x="669085" y="637110"/>
                  </a:lnTo>
                  <a:lnTo>
                    <a:pt x="808346" y="1228210"/>
                  </a:lnTo>
                  <a:lnTo>
                    <a:pt x="234305" y="1244791"/>
                  </a:lnTo>
                  <a:close/>
                </a:path>
              </a:pathLst>
            </a:custGeom>
            <a:solidFill>
              <a:srgbClr val="F1DBD0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926831" y="3"/>
            <a:ext cx="17361535" cy="10287000"/>
            <a:chOff x="926831" y="3"/>
            <a:chExt cx="17361535" cy="10287000"/>
          </a:xfrm>
        </p:grpSpPr>
        <p:sp>
          <p:nvSpPr>
            <p:cNvPr id="26" name="object 26"/>
            <p:cNvSpPr/>
            <p:nvPr/>
          </p:nvSpPr>
          <p:spPr>
            <a:xfrm>
              <a:off x="17751047" y="8683426"/>
              <a:ext cx="537210" cy="1604010"/>
            </a:xfrm>
            <a:custGeom>
              <a:avLst/>
              <a:gdLst/>
              <a:ahLst/>
              <a:cxnLst/>
              <a:rect l="l" t="t" r="r" b="b"/>
              <a:pathLst>
                <a:path w="537209" h="1604009">
                  <a:moveTo>
                    <a:pt x="279102" y="1603573"/>
                  </a:moveTo>
                  <a:lnTo>
                    <a:pt x="0" y="1603573"/>
                  </a:lnTo>
                  <a:lnTo>
                    <a:pt x="5318" y="1599096"/>
                  </a:lnTo>
                  <a:lnTo>
                    <a:pt x="36580" y="1566838"/>
                  </a:lnTo>
                  <a:lnTo>
                    <a:pt x="65844" y="1529408"/>
                  </a:lnTo>
                  <a:lnTo>
                    <a:pt x="92557" y="1486360"/>
                  </a:lnTo>
                  <a:lnTo>
                    <a:pt x="116163" y="1437247"/>
                  </a:lnTo>
                  <a:lnTo>
                    <a:pt x="136110" y="1381622"/>
                  </a:lnTo>
                  <a:lnTo>
                    <a:pt x="151841" y="1319041"/>
                  </a:lnTo>
                  <a:lnTo>
                    <a:pt x="162803" y="1249056"/>
                  </a:lnTo>
                  <a:lnTo>
                    <a:pt x="167563" y="1209686"/>
                  </a:lnTo>
                  <a:lnTo>
                    <a:pt x="173191" y="1167558"/>
                  </a:lnTo>
                  <a:lnTo>
                    <a:pt x="179667" y="1122960"/>
                  </a:lnTo>
                  <a:lnTo>
                    <a:pt x="186969" y="1076180"/>
                  </a:lnTo>
                  <a:lnTo>
                    <a:pt x="195077" y="1027505"/>
                  </a:lnTo>
                  <a:lnTo>
                    <a:pt x="203970" y="977222"/>
                  </a:lnTo>
                  <a:lnTo>
                    <a:pt x="213628" y="925620"/>
                  </a:lnTo>
                  <a:lnTo>
                    <a:pt x="224030" y="872985"/>
                  </a:lnTo>
                  <a:lnTo>
                    <a:pt x="235155" y="819605"/>
                  </a:lnTo>
                  <a:lnTo>
                    <a:pt x="247084" y="765334"/>
                  </a:lnTo>
                  <a:lnTo>
                    <a:pt x="259493" y="711761"/>
                  </a:lnTo>
                  <a:lnTo>
                    <a:pt x="272664" y="657873"/>
                  </a:lnTo>
                  <a:lnTo>
                    <a:pt x="286476" y="604389"/>
                  </a:lnTo>
                  <a:lnTo>
                    <a:pt x="300908" y="551599"/>
                  </a:lnTo>
                  <a:lnTo>
                    <a:pt x="315939" y="499789"/>
                  </a:lnTo>
                  <a:lnTo>
                    <a:pt x="331549" y="449247"/>
                  </a:lnTo>
                  <a:lnTo>
                    <a:pt x="347717" y="400261"/>
                  </a:lnTo>
                  <a:lnTo>
                    <a:pt x="364422" y="353117"/>
                  </a:lnTo>
                  <a:lnTo>
                    <a:pt x="381643" y="308105"/>
                  </a:lnTo>
                  <a:lnTo>
                    <a:pt x="412251" y="232530"/>
                  </a:lnTo>
                  <a:lnTo>
                    <a:pt x="431905" y="186317"/>
                  </a:lnTo>
                  <a:lnTo>
                    <a:pt x="454197" y="137738"/>
                  </a:lnTo>
                  <a:lnTo>
                    <a:pt x="478930" y="89232"/>
                  </a:lnTo>
                  <a:lnTo>
                    <a:pt x="505910" y="43238"/>
                  </a:lnTo>
                  <a:lnTo>
                    <a:pt x="534939" y="2193"/>
                  </a:lnTo>
                  <a:lnTo>
                    <a:pt x="536952" y="0"/>
                  </a:lnTo>
                  <a:lnTo>
                    <a:pt x="536952" y="380587"/>
                  </a:lnTo>
                  <a:lnTo>
                    <a:pt x="529005" y="399845"/>
                  </a:lnTo>
                  <a:lnTo>
                    <a:pt x="514759" y="435635"/>
                  </a:lnTo>
                  <a:lnTo>
                    <a:pt x="500805" y="472247"/>
                  </a:lnTo>
                  <a:lnTo>
                    <a:pt x="487184" y="509845"/>
                  </a:lnTo>
                  <a:lnTo>
                    <a:pt x="473938" y="548593"/>
                  </a:lnTo>
                  <a:lnTo>
                    <a:pt x="461108" y="588656"/>
                  </a:lnTo>
                  <a:lnTo>
                    <a:pt x="448735" y="630197"/>
                  </a:lnTo>
                  <a:lnTo>
                    <a:pt x="436860" y="673381"/>
                  </a:lnTo>
                  <a:lnTo>
                    <a:pt x="425525" y="718372"/>
                  </a:lnTo>
                  <a:lnTo>
                    <a:pt x="414683" y="765768"/>
                  </a:lnTo>
                  <a:lnTo>
                    <a:pt x="404642" y="814431"/>
                  </a:lnTo>
                  <a:lnTo>
                    <a:pt x="395175" y="865827"/>
                  </a:lnTo>
                  <a:lnTo>
                    <a:pt x="386414" y="919687"/>
                  </a:lnTo>
                  <a:lnTo>
                    <a:pt x="378399" y="976175"/>
                  </a:lnTo>
                  <a:lnTo>
                    <a:pt x="371172" y="1035454"/>
                  </a:lnTo>
                  <a:lnTo>
                    <a:pt x="364775" y="1097689"/>
                  </a:lnTo>
                  <a:lnTo>
                    <a:pt x="359248" y="1163045"/>
                  </a:lnTo>
                  <a:lnTo>
                    <a:pt x="354634" y="1231684"/>
                  </a:lnTo>
                  <a:lnTo>
                    <a:pt x="350973" y="1303772"/>
                  </a:lnTo>
                  <a:lnTo>
                    <a:pt x="349212" y="1332942"/>
                  </a:lnTo>
                  <a:lnTo>
                    <a:pt x="342472" y="1393940"/>
                  </a:lnTo>
                  <a:lnTo>
                    <a:pt x="330597" y="1457413"/>
                  </a:lnTo>
                  <a:lnTo>
                    <a:pt x="312576" y="1522073"/>
                  </a:lnTo>
                  <a:lnTo>
                    <a:pt x="287395" y="1586635"/>
                  </a:lnTo>
                  <a:lnTo>
                    <a:pt x="279102" y="1603573"/>
                  </a:lnTo>
                  <a:close/>
                </a:path>
              </a:pathLst>
            </a:custGeom>
            <a:solidFill>
              <a:srgbClr val="FFFFFF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733887" y="8662015"/>
              <a:ext cx="554355" cy="1625600"/>
            </a:xfrm>
            <a:custGeom>
              <a:avLst/>
              <a:gdLst/>
              <a:ahLst/>
              <a:cxnLst/>
              <a:rect l="l" t="t" r="r" b="b"/>
              <a:pathLst>
                <a:path w="554355" h="1625600">
                  <a:moveTo>
                    <a:pt x="40124" y="1624984"/>
                  </a:moveTo>
                  <a:lnTo>
                    <a:pt x="0" y="1624984"/>
                  </a:lnTo>
                  <a:lnTo>
                    <a:pt x="2691" y="1622877"/>
                  </a:lnTo>
                  <a:lnTo>
                    <a:pt x="34978" y="1591611"/>
                  </a:lnTo>
                  <a:lnTo>
                    <a:pt x="65314" y="1554877"/>
                  </a:lnTo>
                  <a:lnTo>
                    <a:pt x="92987" y="1512333"/>
                  </a:lnTo>
                  <a:lnTo>
                    <a:pt x="117504" y="1463303"/>
                  </a:lnTo>
                  <a:lnTo>
                    <a:pt x="138225" y="1407334"/>
                  </a:lnTo>
                  <a:lnTo>
                    <a:pt x="154549" y="1343916"/>
                  </a:lnTo>
                  <a:lnTo>
                    <a:pt x="165871" y="1272539"/>
                  </a:lnTo>
                  <a:lnTo>
                    <a:pt x="170311" y="1235678"/>
                  </a:lnTo>
                  <a:lnTo>
                    <a:pt x="175638" y="1195598"/>
                  </a:lnTo>
                  <a:lnTo>
                    <a:pt x="181833" y="1152615"/>
                  </a:lnTo>
                  <a:lnTo>
                    <a:pt x="188880" y="1107044"/>
                  </a:lnTo>
                  <a:lnTo>
                    <a:pt x="196764" y="1059200"/>
                  </a:lnTo>
                  <a:lnTo>
                    <a:pt x="205466" y="1009399"/>
                  </a:lnTo>
                  <a:lnTo>
                    <a:pt x="214971" y="957957"/>
                  </a:lnTo>
                  <a:lnTo>
                    <a:pt x="225261" y="905189"/>
                  </a:lnTo>
                  <a:lnTo>
                    <a:pt x="236321" y="851410"/>
                  </a:lnTo>
                  <a:lnTo>
                    <a:pt x="248132" y="796937"/>
                  </a:lnTo>
                  <a:lnTo>
                    <a:pt x="260680" y="742083"/>
                  </a:lnTo>
                  <a:lnTo>
                    <a:pt x="273946" y="687165"/>
                  </a:lnTo>
                  <a:lnTo>
                    <a:pt x="287915" y="632499"/>
                  </a:lnTo>
                  <a:lnTo>
                    <a:pt x="302569" y="578399"/>
                  </a:lnTo>
                  <a:lnTo>
                    <a:pt x="317892" y="525182"/>
                  </a:lnTo>
                  <a:lnTo>
                    <a:pt x="333867" y="473162"/>
                  </a:lnTo>
                  <a:lnTo>
                    <a:pt x="350478" y="422655"/>
                  </a:lnTo>
                  <a:lnTo>
                    <a:pt x="367708" y="373977"/>
                  </a:lnTo>
                  <a:lnTo>
                    <a:pt x="385540" y="327443"/>
                  </a:lnTo>
                  <a:lnTo>
                    <a:pt x="395487" y="302572"/>
                  </a:lnTo>
                  <a:lnTo>
                    <a:pt x="410842" y="263905"/>
                  </a:lnTo>
                  <a:lnTo>
                    <a:pt x="428799" y="220281"/>
                  </a:lnTo>
                  <a:lnTo>
                    <a:pt x="449249" y="173771"/>
                  </a:lnTo>
                  <a:lnTo>
                    <a:pt x="472081" y="126449"/>
                  </a:lnTo>
                  <a:lnTo>
                    <a:pt x="497185" y="80386"/>
                  </a:lnTo>
                  <a:lnTo>
                    <a:pt x="524451" y="37655"/>
                  </a:lnTo>
                  <a:lnTo>
                    <a:pt x="553768" y="328"/>
                  </a:lnTo>
                  <a:lnTo>
                    <a:pt x="554111" y="0"/>
                  </a:lnTo>
                  <a:lnTo>
                    <a:pt x="554111" y="46170"/>
                  </a:lnTo>
                  <a:lnTo>
                    <a:pt x="527392" y="86765"/>
                  </a:lnTo>
                  <a:lnTo>
                    <a:pt x="501486" y="133450"/>
                  </a:lnTo>
                  <a:lnTo>
                    <a:pt x="477827" y="181876"/>
                  </a:lnTo>
                  <a:lnTo>
                    <a:pt x="456749" y="229369"/>
                  </a:lnTo>
                  <a:lnTo>
                    <a:pt x="438586" y="273256"/>
                  </a:lnTo>
                  <a:lnTo>
                    <a:pt x="423671" y="310863"/>
                  </a:lnTo>
                  <a:lnTo>
                    <a:pt x="396082" y="382221"/>
                  </a:lnTo>
                  <a:lnTo>
                    <a:pt x="379028" y="430432"/>
                  </a:lnTo>
                  <a:lnTo>
                    <a:pt x="362581" y="480468"/>
                  </a:lnTo>
                  <a:lnTo>
                    <a:pt x="346759" y="532014"/>
                  </a:lnTo>
                  <a:lnTo>
                    <a:pt x="331577" y="584757"/>
                  </a:lnTo>
                  <a:lnTo>
                    <a:pt x="317055" y="638383"/>
                  </a:lnTo>
                  <a:lnTo>
                    <a:pt x="303208" y="692577"/>
                  </a:lnTo>
                  <a:lnTo>
                    <a:pt x="290055" y="747026"/>
                  </a:lnTo>
                  <a:lnTo>
                    <a:pt x="277613" y="801415"/>
                  </a:lnTo>
                  <a:lnTo>
                    <a:pt x="265900" y="855431"/>
                  </a:lnTo>
                  <a:lnTo>
                    <a:pt x="254932" y="908759"/>
                  </a:lnTo>
                  <a:lnTo>
                    <a:pt x="244728" y="961086"/>
                  </a:lnTo>
                  <a:lnTo>
                    <a:pt x="235304" y="1012097"/>
                  </a:lnTo>
                  <a:lnTo>
                    <a:pt x="226678" y="1061479"/>
                  </a:lnTo>
                  <a:lnTo>
                    <a:pt x="218867" y="1108917"/>
                  </a:lnTo>
                  <a:lnTo>
                    <a:pt x="211890" y="1154098"/>
                  </a:lnTo>
                  <a:lnTo>
                    <a:pt x="205762" y="1196707"/>
                  </a:lnTo>
                  <a:lnTo>
                    <a:pt x="200502" y="1236430"/>
                  </a:lnTo>
                  <a:lnTo>
                    <a:pt x="196127" y="1272954"/>
                  </a:lnTo>
                  <a:lnTo>
                    <a:pt x="184931" y="1343971"/>
                  </a:lnTo>
                  <a:lnTo>
                    <a:pt x="168825" y="1407619"/>
                  </a:lnTo>
                  <a:lnTo>
                    <a:pt x="148387" y="1464329"/>
                  </a:lnTo>
                  <a:lnTo>
                    <a:pt x="124197" y="1514533"/>
                  </a:lnTo>
                  <a:lnTo>
                    <a:pt x="96833" y="1558662"/>
                  </a:lnTo>
                  <a:lnTo>
                    <a:pt x="66873" y="1597148"/>
                  </a:lnTo>
                  <a:lnTo>
                    <a:pt x="40124" y="1624984"/>
                  </a:lnTo>
                  <a:close/>
                </a:path>
                <a:path w="554355" h="1625600">
                  <a:moveTo>
                    <a:pt x="312545" y="1624984"/>
                  </a:moveTo>
                  <a:lnTo>
                    <a:pt x="276227" y="1624984"/>
                  </a:lnTo>
                  <a:lnTo>
                    <a:pt x="287185" y="1603340"/>
                  </a:lnTo>
                  <a:lnTo>
                    <a:pt x="306843" y="1554877"/>
                  </a:lnTo>
                  <a:lnTo>
                    <a:pt x="322435" y="1506277"/>
                  </a:lnTo>
                  <a:lnTo>
                    <a:pt x="334331" y="1458274"/>
                  </a:lnTo>
                  <a:lnTo>
                    <a:pt x="342903" y="1411601"/>
                  </a:lnTo>
                  <a:lnTo>
                    <a:pt x="348520" y="1366993"/>
                  </a:lnTo>
                  <a:lnTo>
                    <a:pt x="351554" y="1325183"/>
                  </a:lnTo>
                  <a:lnTo>
                    <a:pt x="355430" y="1251237"/>
                  </a:lnTo>
                  <a:lnTo>
                    <a:pt x="360310" y="1180880"/>
                  </a:lnTo>
                  <a:lnTo>
                    <a:pt x="366141" y="1113953"/>
                  </a:lnTo>
                  <a:lnTo>
                    <a:pt x="372867" y="1050296"/>
                  </a:lnTo>
                  <a:lnTo>
                    <a:pt x="380437" y="989749"/>
                  </a:lnTo>
                  <a:lnTo>
                    <a:pt x="388796" y="932152"/>
                  </a:lnTo>
                  <a:lnTo>
                    <a:pt x="397892" y="877346"/>
                  </a:lnTo>
                  <a:lnTo>
                    <a:pt x="407669" y="825171"/>
                  </a:lnTo>
                  <a:lnTo>
                    <a:pt x="418077" y="775466"/>
                  </a:lnTo>
                  <a:lnTo>
                    <a:pt x="429059" y="728073"/>
                  </a:lnTo>
                  <a:lnTo>
                    <a:pt x="440565" y="682831"/>
                  </a:lnTo>
                  <a:lnTo>
                    <a:pt x="452538" y="639580"/>
                  </a:lnTo>
                  <a:lnTo>
                    <a:pt x="464927" y="598162"/>
                  </a:lnTo>
                  <a:lnTo>
                    <a:pt x="477678" y="558415"/>
                  </a:lnTo>
                  <a:lnTo>
                    <a:pt x="490738" y="520180"/>
                  </a:lnTo>
                  <a:lnTo>
                    <a:pt x="504052" y="483298"/>
                  </a:lnTo>
                  <a:lnTo>
                    <a:pt x="517568" y="447608"/>
                  </a:lnTo>
                  <a:lnTo>
                    <a:pt x="544989" y="379167"/>
                  </a:lnTo>
                  <a:lnTo>
                    <a:pt x="554111" y="357306"/>
                  </a:lnTo>
                  <a:lnTo>
                    <a:pt x="554111" y="444581"/>
                  </a:lnTo>
                  <a:lnTo>
                    <a:pt x="547299" y="461609"/>
                  </a:lnTo>
                  <a:lnTo>
                    <a:pt x="533775" y="496838"/>
                  </a:lnTo>
                  <a:lnTo>
                    <a:pt x="520463" y="533251"/>
                  </a:lnTo>
                  <a:lnTo>
                    <a:pt x="507416" y="571006"/>
                  </a:lnTo>
                  <a:lnTo>
                    <a:pt x="494684" y="610264"/>
                  </a:lnTo>
                  <a:lnTo>
                    <a:pt x="482321" y="651184"/>
                  </a:lnTo>
                  <a:lnTo>
                    <a:pt x="470376" y="693923"/>
                  </a:lnTo>
                  <a:lnTo>
                    <a:pt x="458901" y="738643"/>
                  </a:lnTo>
                  <a:lnTo>
                    <a:pt x="447949" y="785502"/>
                  </a:lnTo>
                  <a:lnTo>
                    <a:pt x="437571" y="834658"/>
                  </a:lnTo>
                  <a:lnTo>
                    <a:pt x="427818" y="886272"/>
                  </a:lnTo>
                  <a:lnTo>
                    <a:pt x="418742" y="940502"/>
                  </a:lnTo>
                  <a:lnTo>
                    <a:pt x="410395" y="997508"/>
                  </a:lnTo>
                  <a:lnTo>
                    <a:pt x="402828" y="1057449"/>
                  </a:lnTo>
                  <a:lnTo>
                    <a:pt x="396093" y="1120483"/>
                  </a:lnTo>
                  <a:lnTo>
                    <a:pt x="390242" y="1186771"/>
                  </a:lnTo>
                  <a:lnTo>
                    <a:pt x="385325" y="1256471"/>
                  </a:lnTo>
                  <a:lnTo>
                    <a:pt x="381395" y="1329743"/>
                  </a:lnTo>
                  <a:lnTo>
                    <a:pt x="378797" y="1369155"/>
                  </a:lnTo>
                  <a:lnTo>
                    <a:pt x="374150" y="1410861"/>
                  </a:lnTo>
                  <a:lnTo>
                    <a:pt x="367094" y="1454362"/>
                  </a:lnTo>
                  <a:lnTo>
                    <a:pt x="357265" y="1499155"/>
                  </a:lnTo>
                  <a:lnTo>
                    <a:pt x="344300" y="1544741"/>
                  </a:lnTo>
                  <a:lnTo>
                    <a:pt x="327838" y="1590619"/>
                  </a:lnTo>
                  <a:lnTo>
                    <a:pt x="312545" y="1624984"/>
                  </a:lnTo>
                  <a:close/>
                </a:path>
              </a:pathLst>
            </a:custGeom>
            <a:solidFill>
              <a:srgbClr val="000000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936414" y="7231497"/>
              <a:ext cx="2279015" cy="2218690"/>
            </a:xfrm>
            <a:custGeom>
              <a:avLst/>
              <a:gdLst/>
              <a:ahLst/>
              <a:cxnLst/>
              <a:rect l="l" t="t" r="r" b="b"/>
              <a:pathLst>
                <a:path w="2279015" h="2218690">
                  <a:moveTo>
                    <a:pt x="1834444" y="2218488"/>
                  </a:moveTo>
                  <a:lnTo>
                    <a:pt x="518916" y="2214343"/>
                  </a:lnTo>
                  <a:lnTo>
                    <a:pt x="500265" y="1734334"/>
                  </a:lnTo>
                  <a:lnTo>
                    <a:pt x="450114" y="1770811"/>
                  </a:lnTo>
                  <a:lnTo>
                    <a:pt x="0" y="1661379"/>
                  </a:lnTo>
                  <a:lnTo>
                    <a:pt x="381312" y="376380"/>
                  </a:lnTo>
                  <a:lnTo>
                    <a:pt x="386984" y="359186"/>
                  </a:lnTo>
                  <a:lnTo>
                    <a:pt x="409745" y="310099"/>
                  </a:lnTo>
                  <a:lnTo>
                    <a:pt x="440659" y="265704"/>
                  </a:lnTo>
                  <a:lnTo>
                    <a:pt x="478811" y="227253"/>
                  </a:lnTo>
                  <a:lnTo>
                    <a:pt x="523056" y="195983"/>
                  </a:lnTo>
                  <a:lnTo>
                    <a:pt x="571968" y="172853"/>
                  </a:lnTo>
                  <a:lnTo>
                    <a:pt x="957840" y="30259"/>
                  </a:lnTo>
                  <a:lnTo>
                    <a:pt x="966129" y="48083"/>
                  </a:lnTo>
                  <a:lnTo>
                    <a:pt x="977014" y="65395"/>
                  </a:lnTo>
                  <a:lnTo>
                    <a:pt x="1003908" y="96157"/>
                  </a:lnTo>
                  <a:lnTo>
                    <a:pt x="1036610" y="120665"/>
                  </a:lnTo>
                  <a:lnTo>
                    <a:pt x="1073695" y="137821"/>
                  </a:lnTo>
                  <a:lnTo>
                    <a:pt x="1129316" y="147952"/>
                  </a:lnTo>
                  <a:lnTo>
                    <a:pt x="1167212" y="146317"/>
                  </a:lnTo>
                  <a:lnTo>
                    <a:pt x="1207071" y="138533"/>
                  </a:lnTo>
                  <a:lnTo>
                    <a:pt x="1248902" y="124613"/>
                  </a:lnTo>
                  <a:lnTo>
                    <a:pt x="1292714" y="104573"/>
                  </a:lnTo>
                  <a:lnTo>
                    <a:pt x="1338518" y="78427"/>
                  </a:lnTo>
                  <a:lnTo>
                    <a:pt x="1386323" y="46190"/>
                  </a:lnTo>
                  <a:lnTo>
                    <a:pt x="1445671" y="0"/>
                  </a:lnTo>
                  <a:lnTo>
                    <a:pt x="1505927" y="22686"/>
                  </a:lnTo>
                  <a:lnTo>
                    <a:pt x="1554174" y="42073"/>
                  </a:lnTo>
                  <a:lnTo>
                    <a:pt x="1602015" y="62304"/>
                  </a:lnTo>
                  <a:lnTo>
                    <a:pt x="1649453" y="83381"/>
                  </a:lnTo>
                  <a:lnTo>
                    <a:pt x="1696488" y="105302"/>
                  </a:lnTo>
                  <a:lnTo>
                    <a:pt x="1743119" y="128068"/>
                  </a:lnTo>
                  <a:lnTo>
                    <a:pt x="1789349" y="151677"/>
                  </a:lnTo>
                  <a:lnTo>
                    <a:pt x="1835176" y="176131"/>
                  </a:lnTo>
                  <a:lnTo>
                    <a:pt x="1880602" y="201428"/>
                  </a:lnTo>
                  <a:lnTo>
                    <a:pt x="1925628" y="227569"/>
                  </a:lnTo>
                  <a:lnTo>
                    <a:pt x="1962660" y="253616"/>
                  </a:lnTo>
                  <a:lnTo>
                    <a:pt x="1996585" y="283611"/>
                  </a:lnTo>
                  <a:lnTo>
                    <a:pt x="2027017" y="317135"/>
                  </a:lnTo>
                  <a:lnTo>
                    <a:pt x="2053533" y="353830"/>
                  </a:lnTo>
                  <a:lnTo>
                    <a:pt x="2075847" y="393230"/>
                  </a:lnTo>
                  <a:lnTo>
                    <a:pt x="2093654" y="434868"/>
                  </a:lnTo>
                  <a:lnTo>
                    <a:pt x="2106787" y="478180"/>
                  </a:lnTo>
                  <a:lnTo>
                    <a:pt x="2115040" y="522704"/>
                  </a:lnTo>
                  <a:lnTo>
                    <a:pt x="2278226" y="1752456"/>
                  </a:lnTo>
                  <a:lnTo>
                    <a:pt x="2278864" y="1772166"/>
                  </a:lnTo>
                  <a:lnTo>
                    <a:pt x="2277373" y="1791883"/>
                  </a:lnTo>
                  <a:lnTo>
                    <a:pt x="2268111" y="1830207"/>
                  </a:lnTo>
                  <a:lnTo>
                    <a:pt x="2250866" y="1865673"/>
                  </a:lnTo>
                  <a:lnTo>
                    <a:pt x="2219601" y="1903327"/>
                  </a:lnTo>
                  <a:lnTo>
                    <a:pt x="2188407" y="1926555"/>
                  </a:lnTo>
                  <a:lnTo>
                    <a:pt x="2153001" y="1942669"/>
                  </a:lnTo>
                  <a:lnTo>
                    <a:pt x="2115020" y="1950908"/>
                  </a:lnTo>
                  <a:lnTo>
                    <a:pt x="2095560" y="1951954"/>
                  </a:lnTo>
                  <a:lnTo>
                    <a:pt x="1802115" y="1951954"/>
                  </a:lnTo>
                  <a:lnTo>
                    <a:pt x="1834444" y="2218488"/>
                  </a:lnTo>
                  <a:close/>
                </a:path>
              </a:pathLst>
            </a:custGeom>
            <a:solidFill>
              <a:srgbClr val="FFFFFF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919751" y="7216367"/>
              <a:ext cx="2312670" cy="2247900"/>
            </a:xfrm>
            <a:custGeom>
              <a:avLst/>
              <a:gdLst/>
              <a:ahLst/>
              <a:cxnLst/>
              <a:rect l="l" t="t" r="r" b="b"/>
              <a:pathLst>
                <a:path w="2312669" h="2247900">
                  <a:moveTo>
                    <a:pt x="1182715" y="177800"/>
                  </a:moveTo>
                  <a:lnTo>
                    <a:pt x="1142899" y="177800"/>
                  </a:lnTo>
                  <a:lnTo>
                    <a:pt x="1105060" y="165100"/>
                  </a:lnTo>
                  <a:lnTo>
                    <a:pt x="1073219" y="165100"/>
                  </a:lnTo>
                  <a:lnTo>
                    <a:pt x="1062991" y="152400"/>
                  </a:lnTo>
                  <a:lnTo>
                    <a:pt x="1053012" y="152400"/>
                  </a:lnTo>
                  <a:lnTo>
                    <a:pt x="1043340" y="139700"/>
                  </a:lnTo>
                  <a:lnTo>
                    <a:pt x="1194515" y="139700"/>
                  </a:lnTo>
                  <a:lnTo>
                    <a:pt x="1239122" y="127000"/>
                  </a:lnTo>
                  <a:lnTo>
                    <a:pt x="1286324" y="114300"/>
                  </a:lnTo>
                  <a:lnTo>
                    <a:pt x="1336057" y="88900"/>
                  </a:lnTo>
                  <a:lnTo>
                    <a:pt x="1388255" y="50800"/>
                  </a:lnTo>
                  <a:lnTo>
                    <a:pt x="1442853" y="0"/>
                  </a:lnTo>
                  <a:lnTo>
                    <a:pt x="1479326" y="0"/>
                  </a:lnTo>
                  <a:lnTo>
                    <a:pt x="1528392" y="12700"/>
                  </a:lnTo>
                  <a:lnTo>
                    <a:pt x="1552728" y="25400"/>
                  </a:lnTo>
                  <a:lnTo>
                    <a:pt x="1460675" y="25400"/>
                  </a:lnTo>
                  <a:lnTo>
                    <a:pt x="1409916" y="76200"/>
                  </a:lnTo>
                  <a:lnTo>
                    <a:pt x="1360872" y="101600"/>
                  </a:lnTo>
                  <a:lnTo>
                    <a:pt x="1313586" y="127000"/>
                  </a:lnTo>
                  <a:lnTo>
                    <a:pt x="1268102" y="152400"/>
                  </a:lnTo>
                  <a:lnTo>
                    <a:pt x="1224463" y="165100"/>
                  </a:lnTo>
                  <a:lnTo>
                    <a:pt x="1182715" y="177800"/>
                  </a:lnTo>
                  <a:close/>
                </a:path>
                <a:path w="2312669" h="2247900">
                  <a:moveTo>
                    <a:pt x="474236" y="1790700"/>
                  </a:moveTo>
                  <a:lnTo>
                    <a:pt x="461388" y="1790700"/>
                  </a:lnTo>
                  <a:lnTo>
                    <a:pt x="11273" y="1689100"/>
                  </a:lnTo>
                  <a:lnTo>
                    <a:pt x="3896" y="1689100"/>
                  </a:lnTo>
                  <a:lnTo>
                    <a:pt x="1740" y="1676400"/>
                  </a:lnTo>
                  <a:lnTo>
                    <a:pt x="0" y="1676400"/>
                  </a:lnTo>
                  <a:lnTo>
                    <a:pt x="1740" y="1663700"/>
                  </a:lnTo>
                  <a:lnTo>
                    <a:pt x="383053" y="381000"/>
                  </a:lnTo>
                  <a:lnTo>
                    <a:pt x="389022" y="368300"/>
                  </a:lnTo>
                  <a:lnTo>
                    <a:pt x="395995" y="342900"/>
                  </a:lnTo>
                  <a:lnTo>
                    <a:pt x="403977" y="330200"/>
                  </a:lnTo>
                  <a:lnTo>
                    <a:pt x="412978" y="317500"/>
                  </a:lnTo>
                  <a:lnTo>
                    <a:pt x="422901" y="292100"/>
                  </a:lnTo>
                  <a:lnTo>
                    <a:pt x="457989" y="254000"/>
                  </a:lnTo>
                  <a:lnTo>
                    <a:pt x="500263" y="215900"/>
                  </a:lnTo>
                  <a:lnTo>
                    <a:pt x="531893" y="190500"/>
                  </a:lnTo>
                  <a:lnTo>
                    <a:pt x="548509" y="177800"/>
                  </a:lnTo>
                  <a:lnTo>
                    <a:pt x="565623" y="177800"/>
                  </a:lnTo>
                  <a:lnTo>
                    <a:pt x="583242" y="165100"/>
                  </a:lnTo>
                  <a:lnTo>
                    <a:pt x="969113" y="25400"/>
                  </a:lnTo>
                  <a:lnTo>
                    <a:pt x="986438" y="25400"/>
                  </a:lnTo>
                  <a:lnTo>
                    <a:pt x="988179" y="38100"/>
                  </a:lnTo>
                  <a:lnTo>
                    <a:pt x="996883" y="50800"/>
                  </a:lnTo>
                  <a:lnTo>
                    <a:pt x="1006886" y="63500"/>
                  </a:lnTo>
                  <a:lnTo>
                    <a:pt x="964969" y="63500"/>
                  </a:lnTo>
                  <a:lnTo>
                    <a:pt x="591946" y="203200"/>
                  </a:lnTo>
                  <a:lnTo>
                    <a:pt x="576007" y="203200"/>
                  </a:lnTo>
                  <a:lnTo>
                    <a:pt x="560518" y="215900"/>
                  </a:lnTo>
                  <a:lnTo>
                    <a:pt x="545481" y="215900"/>
                  </a:lnTo>
                  <a:lnTo>
                    <a:pt x="516859" y="241300"/>
                  </a:lnTo>
                  <a:lnTo>
                    <a:pt x="478630" y="279400"/>
                  </a:lnTo>
                  <a:lnTo>
                    <a:pt x="446847" y="317500"/>
                  </a:lnTo>
                  <a:lnTo>
                    <a:pt x="422515" y="355600"/>
                  </a:lnTo>
                  <a:lnTo>
                    <a:pt x="416216" y="381000"/>
                  </a:lnTo>
                  <a:lnTo>
                    <a:pt x="410822" y="393700"/>
                  </a:lnTo>
                  <a:lnTo>
                    <a:pt x="34069" y="1663700"/>
                  </a:lnTo>
                  <a:lnTo>
                    <a:pt x="461388" y="1765300"/>
                  </a:lnTo>
                  <a:lnTo>
                    <a:pt x="531287" y="1765300"/>
                  </a:lnTo>
                  <a:lnTo>
                    <a:pt x="531836" y="1778000"/>
                  </a:lnTo>
                  <a:lnTo>
                    <a:pt x="500762" y="1778000"/>
                  </a:lnTo>
                  <a:lnTo>
                    <a:pt x="474236" y="1790700"/>
                  </a:lnTo>
                  <a:close/>
                </a:path>
                <a:path w="2312669" h="2247900">
                  <a:moveTo>
                    <a:pt x="2312453" y="1790700"/>
                  </a:moveTo>
                  <a:lnTo>
                    <a:pt x="2281036" y="1790700"/>
                  </a:lnTo>
                  <a:lnTo>
                    <a:pt x="2281201" y="1778000"/>
                  </a:lnTo>
                  <a:lnTo>
                    <a:pt x="2280911" y="1765300"/>
                  </a:lnTo>
                  <a:lnTo>
                    <a:pt x="2280455" y="1765300"/>
                  </a:lnTo>
                  <a:lnTo>
                    <a:pt x="2114254" y="508000"/>
                  </a:lnTo>
                  <a:lnTo>
                    <a:pt x="2109720" y="495300"/>
                  </a:lnTo>
                  <a:lnTo>
                    <a:pt x="2104012" y="469900"/>
                  </a:lnTo>
                  <a:lnTo>
                    <a:pt x="2097135" y="457200"/>
                  </a:lnTo>
                  <a:lnTo>
                    <a:pt x="2089100" y="431800"/>
                  </a:lnTo>
                  <a:lnTo>
                    <a:pt x="2079981" y="406400"/>
                  </a:lnTo>
                  <a:lnTo>
                    <a:pt x="2069782" y="393700"/>
                  </a:lnTo>
                  <a:lnTo>
                    <a:pt x="2058507" y="368300"/>
                  </a:lnTo>
                  <a:lnTo>
                    <a:pt x="2046196" y="355600"/>
                  </a:lnTo>
                  <a:lnTo>
                    <a:pt x="2032949" y="342900"/>
                  </a:lnTo>
                  <a:lnTo>
                    <a:pt x="2018762" y="317500"/>
                  </a:lnTo>
                  <a:lnTo>
                    <a:pt x="1987653" y="292100"/>
                  </a:lnTo>
                  <a:lnTo>
                    <a:pt x="1953459" y="266700"/>
                  </a:lnTo>
                  <a:lnTo>
                    <a:pt x="1844828" y="203200"/>
                  </a:lnTo>
                  <a:lnTo>
                    <a:pt x="1659111" y="101600"/>
                  </a:lnTo>
                  <a:lnTo>
                    <a:pt x="1611665" y="88900"/>
                  </a:lnTo>
                  <a:lnTo>
                    <a:pt x="1563813" y="63500"/>
                  </a:lnTo>
                  <a:lnTo>
                    <a:pt x="1515555" y="50800"/>
                  </a:lnTo>
                  <a:lnTo>
                    <a:pt x="1466892" y="25400"/>
                  </a:lnTo>
                  <a:lnTo>
                    <a:pt x="1552728" y="25400"/>
                  </a:lnTo>
                  <a:lnTo>
                    <a:pt x="1625340" y="63500"/>
                  </a:lnTo>
                  <a:lnTo>
                    <a:pt x="1673221" y="76200"/>
                  </a:lnTo>
                  <a:lnTo>
                    <a:pt x="1860806" y="177800"/>
                  </a:lnTo>
                  <a:lnTo>
                    <a:pt x="1952237" y="228600"/>
                  </a:lnTo>
                  <a:lnTo>
                    <a:pt x="1990658" y="254000"/>
                  </a:lnTo>
                  <a:lnTo>
                    <a:pt x="2025846" y="279400"/>
                  </a:lnTo>
                  <a:lnTo>
                    <a:pt x="2042121" y="304800"/>
                  </a:lnTo>
                  <a:lnTo>
                    <a:pt x="2057377" y="317500"/>
                  </a:lnTo>
                  <a:lnTo>
                    <a:pt x="2071623" y="330200"/>
                  </a:lnTo>
                  <a:lnTo>
                    <a:pt x="2084867" y="355600"/>
                  </a:lnTo>
                  <a:lnTo>
                    <a:pt x="2097029" y="381000"/>
                  </a:lnTo>
                  <a:lnTo>
                    <a:pt x="2108026" y="393700"/>
                  </a:lnTo>
                  <a:lnTo>
                    <a:pt x="2117856" y="419100"/>
                  </a:lnTo>
                  <a:lnTo>
                    <a:pt x="2126521" y="444500"/>
                  </a:lnTo>
                  <a:lnTo>
                    <a:pt x="2133967" y="457200"/>
                  </a:lnTo>
                  <a:lnTo>
                    <a:pt x="2140142" y="482600"/>
                  </a:lnTo>
                  <a:lnTo>
                    <a:pt x="2145050" y="508000"/>
                  </a:lnTo>
                  <a:lnTo>
                    <a:pt x="2148695" y="533400"/>
                  </a:lnTo>
                  <a:lnTo>
                    <a:pt x="2310753" y="1752600"/>
                  </a:lnTo>
                  <a:lnTo>
                    <a:pt x="2311706" y="1752600"/>
                  </a:lnTo>
                  <a:lnTo>
                    <a:pt x="2312245" y="1765300"/>
                  </a:lnTo>
                  <a:lnTo>
                    <a:pt x="2312660" y="1778000"/>
                  </a:lnTo>
                  <a:lnTo>
                    <a:pt x="2312453" y="1790700"/>
                  </a:lnTo>
                  <a:close/>
                </a:path>
                <a:path w="2312669" h="2247900">
                  <a:moveTo>
                    <a:pt x="1095234" y="139700"/>
                  </a:moveTo>
                  <a:lnTo>
                    <a:pt x="1024901" y="139700"/>
                  </a:lnTo>
                  <a:lnTo>
                    <a:pt x="1016213" y="127000"/>
                  </a:lnTo>
                  <a:lnTo>
                    <a:pt x="1007929" y="114300"/>
                  </a:lnTo>
                  <a:lnTo>
                    <a:pt x="1000048" y="114300"/>
                  </a:lnTo>
                  <a:lnTo>
                    <a:pt x="992572" y="101600"/>
                  </a:lnTo>
                  <a:lnTo>
                    <a:pt x="985547" y="88900"/>
                  </a:lnTo>
                  <a:lnTo>
                    <a:pt x="979019" y="88900"/>
                  </a:lnTo>
                  <a:lnTo>
                    <a:pt x="972989" y="76200"/>
                  </a:lnTo>
                  <a:lnTo>
                    <a:pt x="967456" y="63500"/>
                  </a:lnTo>
                  <a:lnTo>
                    <a:pt x="1006886" y="63500"/>
                  </a:lnTo>
                  <a:lnTo>
                    <a:pt x="1018373" y="76200"/>
                  </a:lnTo>
                  <a:lnTo>
                    <a:pt x="1031353" y="101600"/>
                  </a:lnTo>
                  <a:lnTo>
                    <a:pt x="1045832" y="101600"/>
                  </a:lnTo>
                  <a:lnTo>
                    <a:pt x="1061476" y="114300"/>
                  </a:lnTo>
                  <a:lnTo>
                    <a:pt x="1077943" y="127000"/>
                  </a:lnTo>
                  <a:lnTo>
                    <a:pt x="1095234" y="139700"/>
                  </a:lnTo>
                  <a:close/>
                </a:path>
                <a:path w="2312669" h="2247900">
                  <a:moveTo>
                    <a:pt x="531287" y="1765300"/>
                  </a:moveTo>
                  <a:lnTo>
                    <a:pt x="461388" y="1765300"/>
                  </a:lnTo>
                  <a:lnTo>
                    <a:pt x="505736" y="1727200"/>
                  </a:lnTo>
                  <a:lnTo>
                    <a:pt x="521486" y="1727200"/>
                  </a:lnTo>
                  <a:lnTo>
                    <a:pt x="527081" y="1739900"/>
                  </a:lnTo>
                  <a:lnTo>
                    <a:pt x="530190" y="1739900"/>
                  </a:lnTo>
                  <a:lnTo>
                    <a:pt x="531287" y="1765300"/>
                  </a:lnTo>
                  <a:close/>
                </a:path>
                <a:path w="2312669" h="2247900">
                  <a:moveTo>
                    <a:pt x="1868638" y="2235200"/>
                  </a:moveTo>
                  <a:lnTo>
                    <a:pt x="521237" y="2235200"/>
                  </a:lnTo>
                  <a:lnTo>
                    <a:pt x="520408" y="2222500"/>
                  </a:lnTo>
                  <a:lnTo>
                    <a:pt x="519828" y="2222500"/>
                  </a:lnTo>
                  <a:lnTo>
                    <a:pt x="500762" y="1778000"/>
                  </a:lnTo>
                  <a:lnTo>
                    <a:pt x="531836" y="1778000"/>
                  </a:lnTo>
                  <a:lnTo>
                    <a:pt x="550499" y="2209800"/>
                  </a:lnTo>
                  <a:lnTo>
                    <a:pt x="1866529" y="2209800"/>
                  </a:lnTo>
                  <a:lnTo>
                    <a:pt x="1868099" y="2222500"/>
                  </a:lnTo>
                  <a:lnTo>
                    <a:pt x="1868638" y="2235200"/>
                  </a:lnTo>
                  <a:close/>
                </a:path>
                <a:path w="2312669" h="2247900">
                  <a:moveTo>
                    <a:pt x="2309137" y="1816100"/>
                  </a:moveTo>
                  <a:lnTo>
                    <a:pt x="2277057" y="1816100"/>
                  </a:lnTo>
                  <a:lnTo>
                    <a:pt x="2279295" y="1803400"/>
                  </a:lnTo>
                  <a:lnTo>
                    <a:pt x="2280082" y="1790700"/>
                  </a:lnTo>
                  <a:lnTo>
                    <a:pt x="2311914" y="1790700"/>
                  </a:lnTo>
                  <a:lnTo>
                    <a:pt x="2311333" y="1803400"/>
                  </a:lnTo>
                  <a:lnTo>
                    <a:pt x="2310422" y="1803400"/>
                  </a:lnTo>
                  <a:lnTo>
                    <a:pt x="2309137" y="1816100"/>
                  </a:lnTo>
                  <a:close/>
                </a:path>
                <a:path w="2312669" h="2247900">
                  <a:moveTo>
                    <a:pt x="2294216" y="1866900"/>
                  </a:moveTo>
                  <a:lnTo>
                    <a:pt x="2257245" y="1866900"/>
                  </a:lnTo>
                  <a:lnTo>
                    <a:pt x="2263006" y="1854200"/>
                  </a:lnTo>
                  <a:lnTo>
                    <a:pt x="2265576" y="1854200"/>
                  </a:lnTo>
                  <a:lnTo>
                    <a:pt x="2270218" y="1841500"/>
                  </a:lnTo>
                  <a:lnTo>
                    <a:pt x="2272207" y="1828800"/>
                  </a:lnTo>
                  <a:lnTo>
                    <a:pt x="2273948" y="1828800"/>
                  </a:lnTo>
                  <a:lnTo>
                    <a:pt x="2275648" y="1816100"/>
                  </a:lnTo>
                  <a:lnTo>
                    <a:pt x="2307810" y="1816100"/>
                  </a:lnTo>
                  <a:lnTo>
                    <a:pt x="2306153" y="1828800"/>
                  </a:lnTo>
                  <a:lnTo>
                    <a:pt x="2302091" y="1841500"/>
                  </a:lnTo>
                  <a:lnTo>
                    <a:pt x="2299687" y="1854200"/>
                  </a:lnTo>
                  <a:lnTo>
                    <a:pt x="2294216" y="1866900"/>
                  </a:lnTo>
                  <a:close/>
                </a:path>
                <a:path w="2312669" h="2247900">
                  <a:moveTo>
                    <a:pt x="2287709" y="1879600"/>
                  </a:moveTo>
                  <a:lnTo>
                    <a:pt x="2250655" y="1879600"/>
                  </a:lnTo>
                  <a:lnTo>
                    <a:pt x="2254095" y="1866900"/>
                  </a:lnTo>
                  <a:lnTo>
                    <a:pt x="2291107" y="1866900"/>
                  </a:lnTo>
                  <a:lnTo>
                    <a:pt x="2287709" y="1879600"/>
                  </a:lnTo>
                  <a:close/>
                </a:path>
                <a:path w="2312669" h="2247900">
                  <a:moveTo>
                    <a:pt x="2258779" y="1917700"/>
                  </a:moveTo>
                  <a:lnTo>
                    <a:pt x="2208794" y="1917700"/>
                  </a:lnTo>
                  <a:lnTo>
                    <a:pt x="2218326" y="1905000"/>
                  </a:lnTo>
                  <a:lnTo>
                    <a:pt x="2227279" y="1905000"/>
                  </a:lnTo>
                  <a:lnTo>
                    <a:pt x="2231631" y="1892300"/>
                  </a:lnTo>
                  <a:lnTo>
                    <a:pt x="2239672" y="1892300"/>
                  </a:lnTo>
                  <a:lnTo>
                    <a:pt x="2243609" y="1879600"/>
                  </a:lnTo>
                  <a:lnTo>
                    <a:pt x="2280538" y="1879600"/>
                  </a:lnTo>
                  <a:lnTo>
                    <a:pt x="2272415" y="1892300"/>
                  </a:lnTo>
                  <a:lnTo>
                    <a:pt x="2268063" y="1905000"/>
                  </a:lnTo>
                  <a:lnTo>
                    <a:pt x="2258779" y="1917700"/>
                  </a:lnTo>
                  <a:close/>
                </a:path>
                <a:path w="2312669" h="2247900">
                  <a:moveTo>
                    <a:pt x="2243485" y="1930400"/>
                  </a:moveTo>
                  <a:lnTo>
                    <a:pt x="2193624" y="1930400"/>
                  </a:lnTo>
                  <a:lnTo>
                    <a:pt x="2203861" y="1917700"/>
                  </a:lnTo>
                  <a:lnTo>
                    <a:pt x="2248666" y="1917700"/>
                  </a:lnTo>
                  <a:lnTo>
                    <a:pt x="2243485" y="1930400"/>
                  </a:lnTo>
                  <a:close/>
                </a:path>
                <a:path w="2312669" h="2247900">
                  <a:moveTo>
                    <a:pt x="2232377" y="1943100"/>
                  </a:moveTo>
                  <a:lnTo>
                    <a:pt x="2166393" y="1943100"/>
                  </a:lnTo>
                  <a:lnTo>
                    <a:pt x="2172030" y="1930400"/>
                  </a:lnTo>
                  <a:lnTo>
                    <a:pt x="2238055" y="1930400"/>
                  </a:lnTo>
                  <a:lnTo>
                    <a:pt x="2232377" y="1943100"/>
                  </a:lnTo>
                  <a:close/>
                </a:path>
                <a:path w="2312669" h="2247900">
                  <a:moveTo>
                    <a:pt x="2208669" y="1955800"/>
                  </a:moveTo>
                  <a:lnTo>
                    <a:pt x="1807504" y="1955800"/>
                  </a:lnTo>
                  <a:lnTo>
                    <a:pt x="1810405" y="1943100"/>
                  </a:lnTo>
                  <a:lnTo>
                    <a:pt x="2214762" y="1943100"/>
                  </a:lnTo>
                  <a:lnTo>
                    <a:pt x="2208669" y="1955800"/>
                  </a:lnTo>
                  <a:close/>
                </a:path>
                <a:path w="2312669" h="2247900">
                  <a:moveTo>
                    <a:pt x="1866529" y="2209800"/>
                  </a:moveTo>
                  <a:lnTo>
                    <a:pt x="1835356" y="2209800"/>
                  </a:lnTo>
                  <a:lnTo>
                    <a:pt x="1805100" y="1968500"/>
                  </a:lnTo>
                  <a:lnTo>
                    <a:pt x="1804851" y="1955800"/>
                  </a:lnTo>
                  <a:lnTo>
                    <a:pt x="2189562" y="1955800"/>
                  </a:lnTo>
                  <a:lnTo>
                    <a:pt x="2183014" y="1968500"/>
                  </a:lnTo>
                  <a:lnTo>
                    <a:pt x="2142022" y="1968500"/>
                  </a:lnTo>
                  <a:lnTo>
                    <a:pt x="2127972" y="1981200"/>
                  </a:lnTo>
                  <a:lnTo>
                    <a:pt x="1838257" y="1981200"/>
                  </a:lnTo>
                  <a:lnTo>
                    <a:pt x="1866529" y="2209800"/>
                  </a:lnTo>
                  <a:close/>
                </a:path>
                <a:path w="2312669" h="2247900">
                  <a:moveTo>
                    <a:pt x="1856494" y="2247900"/>
                  </a:moveTo>
                  <a:lnTo>
                    <a:pt x="1851106" y="2247900"/>
                  </a:lnTo>
                  <a:lnTo>
                    <a:pt x="535578" y="2235200"/>
                  </a:lnTo>
                  <a:lnTo>
                    <a:pt x="1860929" y="2235200"/>
                  </a:lnTo>
                  <a:lnTo>
                    <a:pt x="1856494" y="2247900"/>
                  </a:lnTo>
                  <a:close/>
                </a:path>
              </a:pathLst>
            </a:custGeom>
            <a:solidFill>
              <a:srgbClr val="000000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868121" y="9345656"/>
              <a:ext cx="3120390" cy="941705"/>
            </a:xfrm>
            <a:custGeom>
              <a:avLst/>
              <a:gdLst/>
              <a:ahLst/>
              <a:cxnLst/>
              <a:rect l="l" t="t" r="r" b="b"/>
              <a:pathLst>
                <a:path w="3120390" h="941704">
                  <a:moveTo>
                    <a:pt x="2878710" y="941344"/>
                  </a:moveTo>
                  <a:lnTo>
                    <a:pt x="0" y="941344"/>
                  </a:lnTo>
                  <a:lnTo>
                    <a:pt x="67942" y="728630"/>
                  </a:lnTo>
                  <a:lnTo>
                    <a:pt x="230648" y="258530"/>
                  </a:lnTo>
                  <a:lnTo>
                    <a:pt x="248459" y="216059"/>
                  </a:lnTo>
                  <a:lnTo>
                    <a:pt x="271214" y="176010"/>
                  </a:lnTo>
                  <a:lnTo>
                    <a:pt x="298577" y="138937"/>
                  </a:lnTo>
                  <a:lnTo>
                    <a:pt x="330162" y="105408"/>
                  </a:lnTo>
                  <a:lnTo>
                    <a:pt x="365465" y="75848"/>
                  </a:lnTo>
                  <a:lnTo>
                    <a:pt x="404072" y="50707"/>
                  </a:lnTo>
                  <a:lnTo>
                    <a:pt x="445393" y="30315"/>
                  </a:lnTo>
                  <a:lnTo>
                    <a:pt x="488821" y="15002"/>
                  </a:lnTo>
                  <a:lnTo>
                    <a:pt x="533753" y="4958"/>
                  </a:lnTo>
                  <a:lnTo>
                    <a:pt x="579585" y="323"/>
                  </a:lnTo>
                  <a:lnTo>
                    <a:pt x="594930" y="0"/>
                  </a:lnTo>
                  <a:lnTo>
                    <a:pt x="610302" y="286"/>
                  </a:lnTo>
                  <a:lnTo>
                    <a:pt x="2019500" y="51272"/>
                  </a:lnTo>
                  <a:lnTo>
                    <a:pt x="2916828" y="67438"/>
                  </a:lnTo>
                  <a:lnTo>
                    <a:pt x="3075085" y="419284"/>
                  </a:lnTo>
                  <a:lnTo>
                    <a:pt x="3119763" y="631387"/>
                  </a:lnTo>
                  <a:lnTo>
                    <a:pt x="3043598" y="789084"/>
                  </a:lnTo>
                  <a:lnTo>
                    <a:pt x="2878710" y="941344"/>
                  </a:lnTo>
                  <a:close/>
                </a:path>
              </a:pathLst>
            </a:custGeom>
            <a:solidFill>
              <a:srgbClr val="A3CDD0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677212" y="8272761"/>
              <a:ext cx="2757805" cy="1146175"/>
            </a:xfrm>
            <a:custGeom>
              <a:avLst/>
              <a:gdLst/>
              <a:ahLst/>
              <a:cxnLst/>
              <a:rect l="l" t="t" r="r" b="b"/>
              <a:pathLst>
                <a:path w="2757805" h="1146175">
                  <a:moveTo>
                    <a:pt x="2757511" y="1145721"/>
                  </a:moveTo>
                  <a:lnTo>
                    <a:pt x="382597" y="1145721"/>
                  </a:lnTo>
                  <a:lnTo>
                    <a:pt x="1284" y="101266"/>
                  </a:lnTo>
                  <a:lnTo>
                    <a:pt x="0" y="77473"/>
                  </a:lnTo>
                  <a:lnTo>
                    <a:pt x="4269" y="57493"/>
                  </a:lnTo>
                  <a:lnTo>
                    <a:pt x="26153" y="23337"/>
                  </a:lnTo>
                  <a:lnTo>
                    <a:pt x="61383" y="3191"/>
                  </a:lnTo>
                  <a:lnTo>
                    <a:pt x="81609" y="0"/>
                  </a:lnTo>
                  <a:lnTo>
                    <a:pt x="1531397" y="162"/>
                  </a:lnTo>
                  <a:lnTo>
                    <a:pt x="1568262" y="11552"/>
                  </a:lnTo>
                  <a:lnTo>
                    <a:pt x="1596033" y="38448"/>
                  </a:lnTo>
                  <a:lnTo>
                    <a:pt x="1962142" y="1034216"/>
                  </a:lnTo>
                  <a:lnTo>
                    <a:pt x="2757511" y="1034216"/>
                  </a:lnTo>
                  <a:lnTo>
                    <a:pt x="2757511" y="1145721"/>
                  </a:lnTo>
                  <a:close/>
                </a:path>
              </a:pathLst>
            </a:custGeom>
            <a:solidFill>
              <a:srgbClr val="000000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583417" y="8272720"/>
              <a:ext cx="2003425" cy="1146810"/>
            </a:xfrm>
            <a:custGeom>
              <a:avLst/>
              <a:gdLst/>
              <a:ahLst/>
              <a:cxnLst/>
              <a:rect l="l" t="t" r="r" b="b"/>
              <a:pathLst>
                <a:path w="2003425" h="1146809">
                  <a:moveTo>
                    <a:pt x="2003299" y="1146592"/>
                  </a:moveTo>
                  <a:lnTo>
                    <a:pt x="382721" y="1146592"/>
                  </a:lnTo>
                  <a:lnTo>
                    <a:pt x="1657" y="102095"/>
                  </a:lnTo>
                  <a:lnTo>
                    <a:pt x="0" y="81576"/>
                  </a:lnTo>
                  <a:lnTo>
                    <a:pt x="4310" y="57949"/>
                  </a:lnTo>
                  <a:lnTo>
                    <a:pt x="26277" y="23461"/>
                  </a:lnTo>
                  <a:lnTo>
                    <a:pt x="61756" y="3191"/>
                  </a:lnTo>
                  <a:lnTo>
                    <a:pt x="82106" y="0"/>
                  </a:lnTo>
                  <a:lnTo>
                    <a:pt x="1531935" y="259"/>
                  </a:lnTo>
                  <a:lnTo>
                    <a:pt x="1568766" y="11987"/>
                  </a:lnTo>
                  <a:lnTo>
                    <a:pt x="1596320" y="39191"/>
                  </a:lnTo>
                  <a:lnTo>
                    <a:pt x="1602277" y="50722"/>
                  </a:lnTo>
                  <a:close/>
                </a:path>
              </a:pathLst>
            </a:custGeom>
            <a:solidFill>
              <a:srgbClr val="FFFFFF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568414" y="8257424"/>
              <a:ext cx="2035810" cy="1177290"/>
            </a:xfrm>
            <a:custGeom>
              <a:avLst/>
              <a:gdLst/>
              <a:ahLst/>
              <a:cxnLst/>
              <a:rect l="l" t="t" r="r" b="b"/>
              <a:pathLst>
                <a:path w="2035809" h="1177290">
                  <a:moveTo>
                    <a:pt x="2024147" y="1176810"/>
                  </a:moveTo>
                  <a:lnTo>
                    <a:pt x="394865" y="1176810"/>
                  </a:lnTo>
                  <a:lnTo>
                    <a:pt x="391881" y="1175857"/>
                  </a:lnTo>
                  <a:lnTo>
                    <a:pt x="386576" y="1172043"/>
                  </a:lnTo>
                  <a:lnTo>
                    <a:pt x="384711" y="1169556"/>
                  </a:lnTo>
                  <a:lnTo>
                    <a:pt x="383633" y="1166447"/>
                  </a:lnTo>
                  <a:lnTo>
                    <a:pt x="4683" y="130945"/>
                  </a:lnTo>
                  <a:lnTo>
                    <a:pt x="3522" y="127090"/>
                  </a:lnTo>
                  <a:lnTo>
                    <a:pt x="1677" y="119131"/>
                  </a:lnTo>
                  <a:lnTo>
                    <a:pt x="994" y="115276"/>
                  </a:lnTo>
                  <a:lnTo>
                    <a:pt x="580" y="111297"/>
                  </a:lnTo>
                  <a:lnTo>
                    <a:pt x="124" y="107276"/>
                  </a:lnTo>
                  <a:lnTo>
                    <a:pt x="5346" y="67648"/>
                  </a:lnTo>
                  <a:lnTo>
                    <a:pt x="25655" y="33285"/>
                  </a:lnTo>
                  <a:lnTo>
                    <a:pt x="28349" y="30259"/>
                  </a:lnTo>
                  <a:lnTo>
                    <a:pt x="61383" y="7751"/>
                  </a:lnTo>
                  <a:lnTo>
                    <a:pt x="88530" y="704"/>
                  </a:lnTo>
                  <a:lnTo>
                    <a:pt x="92509" y="207"/>
                  </a:lnTo>
                  <a:lnTo>
                    <a:pt x="96530" y="0"/>
                  </a:lnTo>
                  <a:lnTo>
                    <a:pt x="1540419" y="0"/>
                  </a:lnTo>
                  <a:lnTo>
                    <a:pt x="1584695" y="10362"/>
                  </a:lnTo>
                  <a:lnTo>
                    <a:pt x="1612790" y="31088"/>
                  </a:lnTo>
                  <a:lnTo>
                    <a:pt x="94955" y="31088"/>
                  </a:lnTo>
                  <a:lnTo>
                    <a:pt x="89442" y="31710"/>
                  </a:lnTo>
                  <a:lnTo>
                    <a:pt x="50505" y="52001"/>
                  </a:lnTo>
                  <a:lnTo>
                    <a:pt x="32453" y="85970"/>
                  </a:lnTo>
                  <a:lnTo>
                    <a:pt x="31748" y="91525"/>
                  </a:lnTo>
                  <a:lnTo>
                    <a:pt x="31002" y="97079"/>
                  </a:lnTo>
                  <a:lnTo>
                    <a:pt x="31072" y="103255"/>
                  </a:lnTo>
                  <a:lnTo>
                    <a:pt x="32245" y="113701"/>
                  </a:lnTo>
                  <a:lnTo>
                    <a:pt x="33530" y="119131"/>
                  </a:lnTo>
                  <a:lnTo>
                    <a:pt x="35478" y="124354"/>
                  </a:lnTo>
                  <a:lnTo>
                    <a:pt x="408916" y="1145721"/>
                  </a:lnTo>
                  <a:lnTo>
                    <a:pt x="2029844" y="1145721"/>
                  </a:lnTo>
                  <a:lnTo>
                    <a:pt x="2033638" y="1156084"/>
                  </a:lnTo>
                  <a:lnTo>
                    <a:pt x="2035338" y="1161141"/>
                  </a:lnTo>
                  <a:lnTo>
                    <a:pt x="2034633" y="1165825"/>
                  </a:lnTo>
                  <a:lnTo>
                    <a:pt x="2028416" y="1174613"/>
                  </a:lnTo>
                  <a:lnTo>
                    <a:pt x="2024147" y="1176810"/>
                  </a:lnTo>
                  <a:close/>
                </a:path>
                <a:path w="2035809" h="1177290">
                  <a:moveTo>
                    <a:pt x="2029844" y="1145721"/>
                  </a:moveTo>
                  <a:lnTo>
                    <a:pt x="1996751" y="1145721"/>
                  </a:lnTo>
                  <a:lnTo>
                    <a:pt x="1603045" y="70011"/>
                  </a:lnTo>
                  <a:lnTo>
                    <a:pt x="1599688" y="63835"/>
                  </a:lnTo>
                  <a:lnTo>
                    <a:pt x="1568023" y="36435"/>
                  </a:lnTo>
                  <a:lnTo>
                    <a:pt x="1547507" y="31088"/>
                  </a:lnTo>
                  <a:lnTo>
                    <a:pt x="1612790" y="31088"/>
                  </a:lnTo>
                  <a:lnTo>
                    <a:pt x="1634504" y="65908"/>
                  </a:lnTo>
                  <a:lnTo>
                    <a:pt x="2029844" y="1145721"/>
                  </a:lnTo>
                  <a:close/>
                </a:path>
              </a:pathLst>
            </a:custGeom>
            <a:solidFill>
              <a:srgbClr val="000000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344112" y="8636814"/>
              <a:ext cx="359410" cy="421005"/>
            </a:xfrm>
            <a:custGeom>
              <a:avLst/>
              <a:gdLst/>
              <a:ahLst/>
              <a:cxnLst/>
              <a:rect l="l" t="t" r="r" b="b"/>
              <a:pathLst>
                <a:path w="359409" h="421004">
                  <a:moveTo>
                    <a:pt x="238773" y="420438"/>
                  </a:moveTo>
                  <a:lnTo>
                    <a:pt x="199644" y="420743"/>
                  </a:lnTo>
                  <a:lnTo>
                    <a:pt x="160130" y="410693"/>
                  </a:lnTo>
                  <a:lnTo>
                    <a:pt x="121689" y="391050"/>
                  </a:lnTo>
                  <a:lnTo>
                    <a:pt x="85779" y="362575"/>
                  </a:lnTo>
                  <a:lnTo>
                    <a:pt x="53856" y="326030"/>
                  </a:lnTo>
                  <a:lnTo>
                    <a:pt x="27379" y="282176"/>
                  </a:lnTo>
                  <a:lnTo>
                    <a:pt x="8966" y="234620"/>
                  </a:lnTo>
                  <a:lnTo>
                    <a:pt x="0" y="187492"/>
                  </a:lnTo>
                  <a:lnTo>
                    <a:pt x="82" y="142337"/>
                  </a:lnTo>
                  <a:lnTo>
                    <a:pt x="8813" y="100698"/>
                  </a:lnTo>
                  <a:lnTo>
                    <a:pt x="25796" y="64120"/>
                  </a:lnTo>
                  <a:lnTo>
                    <a:pt x="50630" y="34148"/>
                  </a:lnTo>
                  <a:lnTo>
                    <a:pt x="82918" y="12326"/>
                  </a:lnTo>
                  <a:lnTo>
                    <a:pt x="119944" y="507"/>
                  </a:lnTo>
                  <a:lnTo>
                    <a:pt x="158972" y="0"/>
                  </a:lnTo>
                  <a:lnTo>
                    <a:pt x="198500" y="9933"/>
                  </a:lnTo>
                  <a:lnTo>
                    <a:pt x="237028" y="29439"/>
                  </a:lnTo>
                  <a:lnTo>
                    <a:pt x="273054" y="57645"/>
                  </a:lnTo>
                  <a:lnTo>
                    <a:pt x="305078" y="93682"/>
                  </a:lnTo>
                  <a:lnTo>
                    <a:pt x="331600" y="136681"/>
                  </a:lnTo>
                  <a:lnTo>
                    <a:pt x="350013" y="183591"/>
                  </a:lnTo>
                  <a:lnTo>
                    <a:pt x="358979" y="230770"/>
                  </a:lnTo>
                  <a:lnTo>
                    <a:pt x="358897" y="276455"/>
                  </a:lnTo>
                  <a:lnTo>
                    <a:pt x="350165" y="318884"/>
                  </a:lnTo>
                  <a:lnTo>
                    <a:pt x="333183" y="356296"/>
                  </a:lnTo>
                  <a:lnTo>
                    <a:pt x="308348" y="386928"/>
                  </a:lnTo>
                  <a:lnTo>
                    <a:pt x="276061" y="409018"/>
                  </a:lnTo>
                  <a:lnTo>
                    <a:pt x="238773" y="420438"/>
                  </a:lnTo>
                  <a:close/>
                </a:path>
              </a:pathLst>
            </a:custGeom>
            <a:solidFill>
              <a:srgbClr val="A3CDD0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555218" y="8678572"/>
              <a:ext cx="685800" cy="342265"/>
            </a:xfrm>
            <a:custGeom>
              <a:avLst/>
              <a:gdLst/>
              <a:ahLst/>
              <a:cxnLst/>
              <a:rect l="l" t="t" r="r" b="b"/>
              <a:pathLst>
                <a:path w="685800" h="342265">
                  <a:moveTo>
                    <a:pt x="388068" y="341975"/>
                  </a:moveTo>
                  <a:lnTo>
                    <a:pt x="345336" y="333022"/>
                  </a:lnTo>
                  <a:lnTo>
                    <a:pt x="317069" y="305871"/>
                  </a:lnTo>
                  <a:lnTo>
                    <a:pt x="310852" y="291404"/>
                  </a:lnTo>
                  <a:lnTo>
                    <a:pt x="303516" y="288876"/>
                  </a:lnTo>
                  <a:lnTo>
                    <a:pt x="267540" y="260315"/>
                  </a:lnTo>
                  <a:lnTo>
                    <a:pt x="251583" y="225496"/>
                  </a:lnTo>
                  <a:lnTo>
                    <a:pt x="240361" y="221182"/>
                  </a:lnTo>
                  <a:lnTo>
                    <a:pt x="230196" y="215325"/>
                  </a:lnTo>
                  <a:lnTo>
                    <a:pt x="221088" y="207921"/>
                  </a:lnTo>
                  <a:lnTo>
                    <a:pt x="213037" y="198967"/>
                  </a:lnTo>
                  <a:lnTo>
                    <a:pt x="159985" y="245393"/>
                  </a:lnTo>
                  <a:lnTo>
                    <a:pt x="126496" y="285311"/>
                  </a:lnTo>
                  <a:lnTo>
                    <a:pt x="91763" y="303591"/>
                  </a:lnTo>
                  <a:lnTo>
                    <a:pt x="52969" y="309643"/>
                  </a:lnTo>
                  <a:lnTo>
                    <a:pt x="33364" y="307819"/>
                  </a:lnTo>
                  <a:lnTo>
                    <a:pt x="26940" y="306327"/>
                  </a:lnTo>
                  <a:lnTo>
                    <a:pt x="0" y="297622"/>
                  </a:lnTo>
                  <a:lnTo>
                    <a:pt x="116051" y="117307"/>
                  </a:lnTo>
                  <a:lnTo>
                    <a:pt x="279767" y="0"/>
                  </a:lnTo>
                  <a:lnTo>
                    <a:pt x="288471" y="0"/>
                  </a:lnTo>
                  <a:lnTo>
                    <a:pt x="352744" y="9411"/>
                  </a:lnTo>
                  <a:lnTo>
                    <a:pt x="412138" y="19326"/>
                  </a:lnTo>
                  <a:lnTo>
                    <a:pt x="477162" y="31073"/>
                  </a:lnTo>
                  <a:lnTo>
                    <a:pt x="538410" y="43418"/>
                  </a:lnTo>
                  <a:lnTo>
                    <a:pt x="610963" y="60997"/>
                  </a:lnTo>
                  <a:lnTo>
                    <a:pt x="635631" y="65788"/>
                  </a:lnTo>
                  <a:lnTo>
                    <a:pt x="660485" y="69499"/>
                  </a:lnTo>
                  <a:lnTo>
                    <a:pt x="685533" y="72125"/>
                  </a:lnTo>
                  <a:lnTo>
                    <a:pt x="685533" y="322907"/>
                  </a:lnTo>
                  <a:lnTo>
                    <a:pt x="388068" y="341975"/>
                  </a:lnTo>
                  <a:close/>
                </a:path>
              </a:pathLst>
            </a:custGeom>
            <a:solidFill>
              <a:srgbClr val="F1DBD0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228690" y="8028777"/>
              <a:ext cx="530860" cy="1169035"/>
            </a:xfrm>
            <a:custGeom>
              <a:avLst/>
              <a:gdLst/>
              <a:ahLst/>
              <a:cxnLst/>
              <a:rect l="l" t="t" r="r" b="b"/>
              <a:pathLst>
                <a:path w="530859" h="1169034">
                  <a:moveTo>
                    <a:pt x="517258" y="1168768"/>
                  </a:moveTo>
                  <a:lnTo>
                    <a:pt x="9822" y="1114881"/>
                  </a:lnTo>
                  <a:lnTo>
                    <a:pt x="6548" y="1113182"/>
                  </a:lnTo>
                  <a:lnTo>
                    <a:pt x="1326" y="1107337"/>
                  </a:lnTo>
                  <a:lnTo>
                    <a:pt x="0" y="1103897"/>
                  </a:lnTo>
                  <a:lnTo>
                    <a:pt x="331" y="722832"/>
                  </a:lnTo>
                  <a:lnTo>
                    <a:pt x="2942" y="717278"/>
                  </a:lnTo>
                  <a:lnTo>
                    <a:pt x="7501" y="713133"/>
                  </a:lnTo>
                  <a:lnTo>
                    <a:pt x="13304" y="711143"/>
                  </a:lnTo>
                  <a:lnTo>
                    <a:pt x="434820" y="711143"/>
                  </a:lnTo>
                  <a:lnTo>
                    <a:pt x="393539" y="12352"/>
                  </a:lnTo>
                  <a:lnTo>
                    <a:pt x="395901" y="6715"/>
                  </a:lnTo>
                  <a:lnTo>
                    <a:pt x="400212" y="2362"/>
                  </a:lnTo>
                  <a:lnTo>
                    <a:pt x="405807" y="0"/>
                  </a:lnTo>
                  <a:lnTo>
                    <a:pt x="411983" y="124"/>
                  </a:lnTo>
                  <a:lnTo>
                    <a:pt x="417620" y="2569"/>
                  </a:lnTo>
                  <a:lnTo>
                    <a:pt x="421930" y="7005"/>
                  </a:lnTo>
                  <a:lnTo>
                    <a:pt x="424293" y="12684"/>
                  </a:lnTo>
                  <a:lnTo>
                    <a:pt x="468392" y="730169"/>
                  </a:lnTo>
                  <a:lnTo>
                    <a:pt x="467024" y="734024"/>
                  </a:lnTo>
                  <a:lnTo>
                    <a:pt x="460849" y="740573"/>
                  </a:lnTo>
                  <a:lnTo>
                    <a:pt x="457119" y="742232"/>
                  </a:lnTo>
                  <a:lnTo>
                    <a:pt x="29468" y="742232"/>
                  </a:lnTo>
                  <a:lnTo>
                    <a:pt x="29468" y="1084622"/>
                  </a:lnTo>
                  <a:lnTo>
                    <a:pt x="518916" y="1136685"/>
                  </a:lnTo>
                  <a:lnTo>
                    <a:pt x="525879" y="1140581"/>
                  </a:lnTo>
                  <a:lnTo>
                    <a:pt x="529361" y="1145514"/>
                  </a:lnTo>
                  <a:lnTo>
                    <a:pt x="530728" y="1151400"/>
                  </a:lnTo>
                  <a:lnTo>
                    <a:pt x="530190" y="1157411"/>
                  </a:lnTo>
                  <a:lnTo>
                    <a:pt x="527496" y="1162841"/>
                  </a:lnTo>
                  <a:lnTo>
                    <a:pt x="522978" y="1166820"/>
                  </a:lnTo>
                  <a:close/>
                </a:path>
              </a:pathLst>
            </a:custGeom>
            <a:solidFill>
              <a:srgbClr val="000000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26831" y="3"/>
              <a:ext cx="15529259" cy="102869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1135954" y="1212884"/>
            <a:ext cx="550354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76370" algn="l"/>
              </a:tabLst>
            </a:pPr>
            <a:r>
              <a:rPr spc="-5" dirty="0">
                <a:solidFill>
                  <a:srgbClr val="3728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</a:t>
            </a:r>
            <a:r>
              <a:rPr dirty="0">
                <a:solidFill>
                  <a:srgbClr val="3728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pc="-5" dirty="0">
                <a:solidFill>
                  <a:srgbClr val="3728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phá</a:t>
            </a:r>
            <a:r>
              <a:rPr dirty="0">
                <a:solidFill>
                  <a:srgbClr val="3728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	t</a:t>
            </a:r>
            <a:r>
              <a:rPr spc="-5" dirty="0">
                <a:solidFill>
                  <a:srgbClr val="3728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dirty="0">
                <a:solidFill>
                  <a:srgbClr val="3728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pc="-5" dirty="0">
                <a:solidFill>
                  <a:srgbClr val="3728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ể</a:t>
            </a:r>
            <a:r>
              <a:rPr dirty="0">
                <a:solidFill>
                  <a:srgbClr val="3728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956966" y="3376506"/>
            <a:ext cx="14566900" cy="38785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18100"/>
              </a:lnSpc>
              <a:spcBef>
                <a:spcPts val="90"/>
              </a:spcBef>
            </a:pPr>
            <a:r>
              <a:rPr sz="3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Đưa 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phần </a:t>
            </a:r>
            <a:r>
              <a:rPr sz="3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mềm 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 các doanh nghiệp, </a:t>
            </a:r>
            <a:r>
              <a:rPr sz="3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nhà 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máy, công xưởng dùng </a:t>
            </a:r>
            <a:r>
              <a:rPr sz="3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thử  miễn 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phí để </a:t>
            </a:r>
            <a:r>
              <a:rPr sz="3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 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thập phản hồi, những gì </a:t>
            </a:r>
            <a:r>
              <a:rPr sz="3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đã làm 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tốt và chưa tốt, cần được  cải thiện, </a:t>
            </a:r>
            <a:r>
              <a:rPr sz="3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tìm 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hiểu </a:t>
            </a:r>
            <a:r>
              <a:rPr sz="3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nhu 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cầu doanh nghiệp để chỉnh sửa cho </a:t>
            </a:r>
            <a:r>
              <a:rPr sz="3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phù 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hợp, sau  khi </a:t>
            </a:r>
            <a:r>
              <a:rPr sz="3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đó 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tiếp tục </a:t>
            </a:r>
            <a:r>
              <a:rPr sz="3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quá 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trình cho dùng </a:t>
            </a:r>
            <a:r>
              <a:rPr sz="3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thử 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đến khi nhận được phản hồi tích  cực thì bắt </a:t>
            </a:r>
            <a:r>
              <a:rPr sz="3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đầu thu 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phí, chào </a:t>
            </a:r>
            <a:r>
              <a:rPr sz="3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bán 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đến các doanh nghiệp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spc="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082979" y="6705924"/>
            <a:ext cx="4200157" cy="3581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280434" y="730513"/>
            <a:ext cx="2371724" cy="2362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26350" y="3429060"/>
            <a:ext cx="13706287" cy="68252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24867" y="4148509"/>
            <a:ext cx="13510894" cy="1797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just">
              <a:lnSpc>
                <a:spcPct val="117400"/>
              </a:lnSpc>
              <a:spcBef>
                <a:spcPts val="95"/>
              </a:spcBef>
            </a:pPr>
            <a:r>
              <a:rPr sz="33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Tiếp tục hoàn thiện và phát triển phần </a:t>
            </a:r>
            <a:r>
              <a:rPr sz="33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mềm chấm </a:t>
            </a:r>
            <a:r>
              <a:rPr sz="33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công, sửa các lỗi sau khi  được </a:t>
            </a:r>
            <a:r>
              <a:rPr sz="33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 </a:t>
            </a:r>
            <a:r>
              <a:rPr sz="33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cố vẫn là giảng viên Trường Đại học </a:t>
            </a:r>
            <a:r>
              <a:rPr sz="33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</a:t>
            </a:r>
            <a:r>
              <a:rPr sz="33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nghiệp </a:t>
            </a:r>
            <a:r>
              <a:rPr sz="33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Thành phố Hồ  </a:t>
            </a:r>
            <a:r>
              <a:rPr sz="33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Chí </a:t>
            </a:r>
            <a:r>
              <a:rPr sz="33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Minh </a:t>
            </a:r>
            <a:r>
              <a:rPr sz="33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nhận xét, góp </a:t>
            </a:r>
            <a:r>
              <a:rPr sz="33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ý </a:t>
            </a:r>
            <a:r>
              <a:rPr sz="33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chỉnh sửa và </a:t>
            </a:r>
            <a:r>
              <a:rPr sz="33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chấm</a:t>
            </a:r>
            <a:r>
              <a:rPr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điểm.</a:t>
            </a:r>
            <a:endParaRPr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7136" y="8836342"/>
            <a:ext cx="1076960" cy="916940"/>
          </a:xfrm>
          <a:custGeom>
            <a:avLst/>
            <a:gdLst/>
            <a:ahLst/>
            <a:cxnLst/>
            <a:rect l="l" t="t" r="r" b="b"/>
            <a:pathLst>
              <a:path w="1076960" h="916940">
                <a:moveTo>
                  <a:pt x="541172" y="806704"/>
                </a:moveTo>
                <a:lnTo>
                  <a:pt x="540651" y="786447"/>
                </a:lnTo>
                <a:lnTo>
                  <a:pt x="540562" y="784212"/>
                </a:lnTo>
                <a:lnTo>
                  <a:pt x="539038" y="762901"/>
                </a:lnTo>
                <a:lnTo>
                  <a:pt x="536638" y="724090"/>
                </a:lnTo>
                <a:lnTo>
                  <a:pt x="534581" y="697484"/>
                </a:lnTo>
                <a:lnTo>
                  <a:pt x="530618" y="646620"/>
                </a:lnTo>
                <a:lnTo>
                  <a:pt x="528104" y="607809"/>
                </a:lnTo>
                <a:lnTo>
                  <a:pt x="525830" y="557149"/>
                </a:lnTo>
                <a:lnTo>
                  <a:pt x="524230" y="508901"/>
                </a:lnTo>
                <a:lnTo>
                  <a:pt x="522668" y="456603"/>
                </a:lnTo>
                <a:lnTo>
                  <a:pt x="520839" y="404609"/>
                </a:lnTo>
                <a:lnTo>
                  <a:pt x="518337" y="353809"/>
                </a:lnTo>
                <a:lnTo>
                  <a:pt x="514680" y="303136"/>
                </a:lnTo>
                <a:lnTo>
                  <a:pt x="509435" y="252679"/>
                </a:lnTo>
                <a:lnTo>
                  <a:pt x="501827" y="206171"/>
                </a:lnTo>
                <a:lnTo>
                  <a:pt x="489153" y="158051"/>
                </a:lnTo>
                <a:lnTo>
                  <a:pt x="470192" y="111772"/>
                </a:lnTo>
                <a:lnTo>
                  <a:pt x="443763" y="70853"/>
                </a:lnTo>
                <a:lnTo>
                  <a:pt x="408660" y="38747"/>
                </a:lnTo>
                <a:lnTo>
                  <a:pt x="361937" y="17411"/>
                </a:lnTo>
                <a:lnTo>
                  <a:pt x="313842" y="10871"/>
                </a:lnTo>
                <a:lnTo>
                  <a:pt x="264820" y="13817"/>
                </a:lnTo>
                <a:lnTo>
                  <a:pt x="215303" y="20891"/>
                </a:lnTo>
                <a:lnTo>
                  <a:pt x="188671" y="24053"/>
                </a:lnTo>
                <a:lnTo>
                  <a:pt x="188709" y="20764"/>
                </a:lnTo>
                <a:lnTo>
                  <a:pt x="178231" y="18923"/>
                </a:lnTo>
                <a:lnTo>
                  <a:pt x="164401" y="21145"/>
                </a:lnTo>
                <a:lnTo>
                  <a:pt x="154381" y="26670"/>
                </a:lnTo>
                <a:lnTo>
                  <a:pt x="151625" y="29946"/>
                </a:lnTo>
                <a:lnTo>
                  <a:pt x="148856" y="33350"/>
                </a:lnTo>
                <a:lnTo>
                  <a:pt x="146100" y="36626"/>
                </a:lnTo>
                <a:lnTo>
                  <a:pt x="144513" y="42265"/>
                </a:lnTo>
                <a:lnTo>
                  <a:pt x="148882" y="45554"/>
                </a:lnTo>
                <a:lnTo>
                  <a:pt x="155536" y="47015"/>
                </a:lnTo>
                <a:lnTo>
                  <a:pt x="160743" y="47231"/>
                </a:lnTo>
                <a:lnTo>
                  <a:pt x="207340" y="42176"/>
                </a:lnTo>
                <a:lnTo>
                  <a:pt x="246646" y="37376"/>
                </a:lnTo>
                <a:lnTo>
                  <a:pt x="254101" y="36461"/>
                </a:lnTo>
                <a:lnTo>
                  <a:pt x="299732" y="34531"/>
                </a:lnTo>
                <a:lnTo>
                  <a:pt x="342988" y="40868"/>
                </a:lnTo>
                <a:lnTo>
                  <a:pt x="382587" y="59893"/>
                </a:lnTo>
                <a:lnTo>
                  <a:pt x="417245" y="96100"/>
                </a:lnTo>
                <a:lnTo>
                  <a:pt x="440728" y="138315"/>
                </a:lnTo>
                <a:lnTo>
                  <a:pt x="457123" y="183934"/>
                </a:lnTo>
                <a:lnTo>
                  <a:pt x="467817" y="231635"/>
                </a:lnTo>
                <a:lnTo>
                  <a:pt x="474256" y="280073"/>
                </a:lnTo>
                <a:lnTo>
                  <a:pt x="477824" y="327939"/>
                </a:lnTo>
                <a:lnTo>
                  <a:pt x="480733" y="381431"/>
                </a:lnTo>
                <a:lnTo>
                  <a:pt x="483311" y="431787"/>
                </a:lnTo>
                <a:lnTo>
                  <a:pt x="485559" y="478637"/>
                </a:lnTo>
                <a:lnTo>
                  <a:pt x="488162" y="537527"/>
                </a:lnTo>
                <a:lnTo>
                  <a:pt x="490448" y="595515"/>
                </a:lnTo>
                <a:lnTo>
                  <a:pt x="492340" y="628815"/>
                </a:lnTo>
                <a:lnTo>
                  <a:pt x="495160" y="662012"/>
                </a:lnTo>
                <a:lnTo>
                  <a:pt x="498195" y="695198"/>
                </a:lnTo>
                <a:lnTo>
                  <a:pt x="500735" y="728446"/>
                </a:lnTo>
                <a:lnTo>
                  <a:pt x="503275" y="756577"/>
                </a:lnTo>
                <a:lnTo>
                  <a:pt x="504558" y="776681"/>
                </a:lnTo>
                <a:lnTo>
                  <a:pt x="504393" y="774966"/>
                </a:lnTo>
                <a:lnTo>
                  <a:pt x="502856" y="752398"/>
                </a:lnTo>
                <a:lnTo>
                  <a:pt x="498805" y="718489"/>
                </a:lnTo>
                <a:lnTo>
                  <a:pt x="494436" y="685355"/>
                </a:lnTo>
                <a:lnTo>
                  <a:pt x="489788" y="651281"/>
                </a:lnTo>
                <a:lnTo>
                  <a:pt x="485254" y="616927"/>
                </a:lnTo>
                <a:lnTo>
                  <a:pt x="481406" y="577215"/>
                </a:lnTo>
                <a:lnTo>
                  <a:pt x="481063" y="573646"/>
                </a:lnTo>
                <a:lnTo>
                  <a:pt x="476872" y="526110"/>
                </a:lnTo>
                <a:lnTo>
                  <a:pt x="469912" y="478637"/>
                </a:lnTo>
                <a:lnTo>
                  <a:pt x="457263" y="434225"/>
                </a:lnTo>
                <a:lnTo>
                  <a:pt x="436029" y="396214"/>
                </a:lnTo>
                <a:lnTo>
                  <a:pt x="424103" y="392836"/>
                </a:lnTo>
                <a:lnTo>
                  <a:pt x="417156" y="394106"/>
                </a:lnTo>
                <a:lnTo>
                  <a:pt x="411632" y="395897"/>
                </a:lnTo>
                <a:lnTo>
                  <a:pt x="390664" y="416979"/>
                </a:lnTo>
                <a:lnTo>
                  <a:pt x="377342" y="410210"/>
                </a:lnTo>
                <a:lnTo>
                  <a:pt x="377342" y="447535"/>
                </a:lnTo>
                <a:lnTo>
                  <a:pt x="371487" y="472287"/>
                </a:lnTo>
                <a:lnTo>
                  <a:pt x="369366" y="523773"/>
                </a:lnTo>
                <a:lnTo>
                  <a:pt x="367398" y="568159"/>
                </a:lnTo>
                <a:lnTo>
                  <a:pt x="358902" y="623963"/>
                </a:lnTo>
                <a:lnTo>
                  <a:pt x="348107" y="679843"/>
                </a:lnTo>
                <a:lnTo>
                  <a:pt x="334340" y="734999"/>
                </a:lnTo>
                <a:lnTo>
                  <a:pt x="316903" y="788657"/>
                </a:lnTo>
                <a:lnTo>
                  <a:pt x="297218" y="828027"/>
                </a:lnTo>
                <a:lnTo>
                  <a:pt x="271018" y="859167"/>
                </a:lnTo>
                <a:lnTo>
                  <a:pt x="239699" y="881024"/>
                </a:lnTo>
                <a:lnTo>
                  <a:pt x="167398" y="892505"/>
                </a:lnTo>
                <a:lnTo>
                  <a:pt x="129222" y="879995"/>
                </a:lnTo>
                <a:lnTo>
                  <a:pt x="91579" y="853859"/>
                </a:lnTo>
                <a:lnTo>
                  <a:pt x="62344" y="819302"/>
                </a:lnTo>
                <a:lnTo>
                  <a:pt x="45148" y="780923"/>
                </a:lnTo>
                <a:lnTo>
                  <a:pt x="38392" y="739914"/>
                </a:lnTo>
                <a:lnTo>
                  <a:pt x="40525" y="697484"/>
                </a:lnTo>
                <a:lnTo>
                  <a:pt x="49961" y="654824"/>
                </a:lnTo>
                <a:lnTo>
                  <a:pt x="65138" y="613143"/>
                </a:lnTo>
                <a:lnTo>
                  <a:pt x="84493" y="573646"/>
                </a:lnTo>
                <a:lnTo>
                  <a:pt x="106426" y="537527"/>
                </a:lnTo>
                <a:lnTo>
                  <a:pt x="134315" y="498716"/>
                </a:lnTo>
                <a:lnTo>
                  <a:pt x="167081" y="461937"/>
                </a:lnTo>
                <a:lnTo>
                  <a:pt x="204927" y="431787"/>
                </a:lnTo>
                <a:lnTo>
                  <a:pt x="248081" y="412864"/>
                </a:lnTo>
                <a:lnTo>
                  <a:pt x="296735" y="409778"/>
                </a:lnTo>
                <a:lnTo>
                  <a:pt x="339267" y="422567"/>
                </a:lnTo>
                <a:lnTo>
                  <a:pt x="377342" y="447535"/>
                </a:lnTo>
                <a:lnTo>
                  <a:pt x="377342" y="410210"/>
                </a:lnTo>
                <a:lnTo>
                  <a:pt x="376504" y="409778"/>
                </a:lnTo>
                <a:lnTo>
                  <a:pt x="368376" y="405650"/>
                </a:lnTo>
                <a:lnTo>
                  <a:pt x="328701" y="394614"/>
                </a:lnTo>
                <a:lnTo>
                  <a:pt x="287223" y="391007"/>
                </a:lnTo>
                <a:lnTo>
                  <a:pt x="245872" y="395058"/>
                </a:lnTo>
                <a:lnTo>
                  <a:pt x="206603" y="406958"/>
                </a:lnTo>
                <a:lnTo>
                  <a:pt x="171348" y="426961"/>
                </a:lnTo>
                <a:lnTo>
                  <a:pt x="138607" y="454253"/>
                </a:lnTo>
                <a:lnTo>
                  <a:pt x="106946" y="486841"/>
                </a:lnTo>
                <a:lnTo>
                  <a:pt x="77444" y="523773"/>
                </a:lnTo>
                <a:lnTo>
                  <a:pt x="51168" y="564108"/>
                </a:lnTo>
                <a:lnTo>
                  <a:pt x="29210" y="606920"/>
                </a:lnTo>
                <a:lnTo>
                  <a:pt x="12649" y="651281"/>
                </a:lnTo>
                <a:lnTo>
                  <a:pt x="2540" y="696239"/>
                </a:lnTo>
                <a:lnTo>
                  <a:pt x="0" y="740854"/>
                </a:lnTo>
                <a:lnTo>
                  <a:pt x="6070" y="784212"/>
                </a:lnTo>
                <a:lnTo>
                  <a:pt x="23736" y="827570"/>
                </a:lnTo>
                <a:lnTo>
                  <a:pt x="51384" y="863193"/>
                </a:lnTo>
                <a:lnTo>
                  <a:pt x="86690" y="890346"/>
                </a:lnTo>
                <a:lnTo>
                  <a:pt x="127317" y="908329"/>
                </a:lnTo>
                <a:lnTo>
                  <a:pt x="170942" y="916406"/>
                </a:lnTo>
                <a:lnTo>
                  <a:pt x="215239" y="913853"/>
                </a:lnTo>
                <a:lnTo>
                  <a:pt x="257873" y="899960"/>
                </a:lnTo>
                <a:lnTo>
                  <a:pt x="268973" y="892505"/>
                </a:lnTo>
                <a:lnTo>
                  <a:pt x="296532" y="874001"/>
                </a:lnTo>
                <a:lnTo>
                  <a:pt x="330238" y="833945"/>
                </a:lnTo>
                <a:lnTo>
                  <a:pt x="354393" y="786447"/>
                </a:lnTo>
                <a:lnTo>
                  <a:pt x="371386" y="734618"/>
                </a:lnTo>
                <a:lnTo>
                  <a:pt x="383552" y="681532"/>
                </a:lnTo>
                <a:lnTo>
                  <a:pt x="393280" y="630275"/>
                </a:lnTo>
                <a:lnTo>
                  <a:pt x="403047" y="569836"/>
                </a:lnTo>
                <a:lnTo>
                  <a:pt x="408762" y="508901"/>
                </a:lnTo>
                <a:lnTo>
                  <a:pt x="409232" y="488442"/>
                </a:lnTo>
                <a:lnTo>
                  <a:pt x="409498" y="482930"/>
                </a:lnTo>
                <a:lnTo>
                  <a:pt x="409956" y="483438"/>
                </a:lnTo>
                <a:lnTo>
                  <a:pt x="429996" y="525005"/>
                </a:lnTo>
                <a:lnTo>
                  <a:pt x="434441" y="569645"/>
                </a:lnTo>
                <a:lnTo>
                  <a:pt x="439381" y="576668"/>
                </a:lnTo>
                <a:lnTo>
                  <a:pt x="458114" y="703453"/>
                </a:lnTo>
                <a:lnTo>
                  <a:pt x="465493" y="764451"/>
                </a:lnTo>
                <a:lnTo>
                  <a:pt x="469023" y="795020"/>
                </a:lnTo>
                <a:lnTo>
                  <a:pt x="471017" y="811593"/>
                </a:lnTo>
                <a:lnTo>
                  <a:pt x="474395" y="827036"/>
                </a:lnTo>
                <a:lnTo>
                  <a:pt x="480885" y="840968"/>
                </a:lnTo>
                <a:lnTo>
                  <a:pt x="492252" y="853008"/>
                </a:lnTo>
                <a:lnTo>
                  <a:pt x="500748" y="856348"/>
                </a:lnTo>
                <a:lnTo>
                  <a:pt x="510298" y="855611"/>
                </a:lnTo>
                <a:lnTo>
                  <a:pt x="519391" y="851890"/>
                </a:lnTo>
                <a:lnTo>
                  <a:pt x="526516" y="846226"/>
                </a:lnTo>
                <a:lnTo>
                  <a:pt x="526884" y="845591"/>
                </a:lnTo>
                <a:lnTo>
                  <a:pt x="537527" y="827417"/>
                </a:lnTo>
                <a:lnTo>
                  <a:pt x="541172" y="806704"/>
                </a:lnTo>
                <a:close/>
              </a:path>
              <a:path w="1076960" h="916940">
                <a:moveTo>
                  <a:pt x="1076350" y="585647"/>
                </a:moveTo>
                <a:lnTo>
                  <a:pt x="1067650" y="541756"/>
                </a:lnTo>
                <a:lnTo>
                  <a:pt x="1049591" y="500176"/>
                </a:lnTo>
                <a:lnTo>
                  <a:pt x="1024026" y="460997"/>
                </a:lnTo>
                <a:lnTo>
                  <a:pt x="992860" y="424332"/>
                </a:lnTo>
                <a:lnTo>
                  <a:pt x="957948" y="390309"/>
                </a:lnTo>
                <a:lnTo>
                  <a:pt x="921169" y="359029"/>
                </a:lnTo>
                <a:lnTo>
                  <a:pt x="884402" y="330606"/>
                </a:lnTo>
                <a:lnTo>
                  <a:pt x="849541" y="305155"/>
                </a:lnTo>
                <a:lnTo>
                  <a:pt x="814451" y="280289"/>
                </a:lnTo>
                <a:lnTo>
                  <a:pt x="779208" y="253339"/>
                </a:lnTo>
                <a:lnTo>
                  <a:pt x="747598" y="222846"/>
                </a:lnTo>
                <a:lnTo>
                  <a:pt x="723455" y="187350"/>
                </a:lnTo>
                <a:lnTo>
                  <a:pt x="710565" y="145402"/>
                </a:lnTo>
                <a:lnTo>
                  <a:pt x="710958" y="100241"/>
                </a:lnTo>
                <a:lnTo>
                  <a:pt x="724103" y="67208"/>
                </a:lnTo>
                <a:lnTo>
                  <a:pt x="747496" y="45123"/>
                </a:lnTo>
                <a:lnTo>
                  <a:pt x="778662" y="32778"/>
                </a:lnTo>
                <a:lnTo>
                  <a:pt x="815124" y="28994"/>
                </a:lnTo>
                <a:lnTo>
                  <a:pt x="854392" y="32575"/>
                </a:lnTo>
                <a:lnTo>
                  <a:pt x="893978" y="42329"/>
                </a:lnTo>
                <a:lnTo>
                  <a:pt x="931392" y="57073"/>
                </a:lnTo>
                <a:lnTo>
                  <a:pt x="964158" y="75603"/>
                </a:lnTo>
                <a:lnTo>
                  <a:pt x="989787" y="96735"/>
                </a:lnTo>
                <a:lnTo>
                  <a:pt x="1003287" y="100711"/>
                </a:lnTo>
                <a:lnTo>
                  <a:pt x="1020889" y="96786"/>
                </a:lnTo>
                <a:lnTo>
                  <a:pt x="1033995" y="88176"/>
                </a:lnTo>
                <a:lnTo>
                  <a:pt x="1034021" y="78079"/>
                </a:lnTo>
                <a:lnTo>
                  <a:pt x="999210" y="47726"/>
                </a:lnTo>
                <a:lnTo>
                  <a:pt x="960335" y="24358"/>
                </a:lnTo>
                <a:lnTo>
                  <a:pt x="918349" y="8356"/>
                </a:lnTo>
                <a:lnTo>
                  <a:pt x="874166" y="101"/>
                </a:lnTo>
                <a:lnTo>
                  <a:pt x="828751" y="0"/>
                </a:lnTo>
                <a:lnTo>
                  <a:pt x="783031" y="8432"/>
                </a:lnTo>
                <a:lnTo>
                  <a:pt x="742454" y="24193"/>
                </a:lnTo>
                <a:lnTo>
                  <a:pt x="707986" y="46850"/>
                </a:lnTo>
                <a:lnTo>
                  <a:pt x="681761" y="75768"/>
                </a:lnTo>
                <a:lnTo>
                  <a:pt x="662609" y="149758"/>
                </a:lnTo>
                <a:lnTo>
                  <a:pt x="673976" y="193522"/>
                </a:lnTo>
                <a:lnTo>
                  <a:pt x="695464" y="231698"/>
                </a:lnTo>
                <a:lnTo>
                  <a:pt x="724217" y="265696"/>
                </a:lnTo>
                <a:lnTo>
                  <a:pt x="758304" y="296570"/>
                </a:lnTo>
                <a:lnTo>
                  <a:pt x="795794" y="325310"/>
                </a:lnTo>
                <a:lnTo>
                  <a:pt x="873315" y="380479"/>
                </a:lnTo>
                <a:lnTo>
                  <a:pt x="909510" y="408952"/>
                </a:lnTo>
                <a:lnTo>
                  <a:pt x="941412" y="439356"/>
                </a:lnTo>
                <a:lnTo>
                  <a:pt x="970254" y="473151"/>
                </a:lnTo>
                <a:lnTo>
                  <a:pt x="996467" y="510743"/>
                </a:lnTo>
                <a:lnTo>
                  <a:pt x="1016635" y="551116"/>
                </a:lnTo>
                <a:lnTo>
                  <a:pt x="1027328" y="593242"/>
                </a:lnTo>
                <a:lnTo>
                  <a:pt x="1025144" y="636092"/>
                </a:lnTo>
                <a:lnTo>
                  <a:pt x="1006652" y="678624"/>
                </a:lnTo>
                <a:lnTo>
                  <a:pt x="974001" y="715924"/>
                </a:lnTo>
                <a:lnTo>
                  <a:pt x="935774" y="740079"/>
                </a:lnTo>
                <a:lnTo>
                  <a:pt x="893800" y="752195"/>
                </a:lnTo>
                <a:lnTo>
                  <a:pt x="849922" y="753364"/>
                </a:lnTo>
                <a:lnTo>
                  <a:pt x="805992" y="744689"/>
                </a:lnTo>
                <a:lnTo>
                  <a:pt x="763854" y="727278"/>
                </a:lnTo>
                <a:lnTo>
                  <a:pt x="725347" y="702246"/>
                </a:lnTo>
                <a:lnTo>
                  <a:pt x="692327" y="670674"/>
                </a:lnTo>
                <a:lnTo>
                  <a:pt x="679196" y="666369"/>
                </a:lnTo>
                <a:lnTo>
                  <a:pt x="661657" y="670064"/>
                </a:lnTo>
                <a:lnTo>
                  <a:pt x="648385" y="678726"/>
                </a:lnTo>
                <a:lnTo>
                  <a:pt x="648093" y="689330"/>
                </a:lnTo>
                <a:lnTo>
                  <a:pt x="684644" y="724827"/>
                </a:lnTo>
                <a:lnTo>
                  <a:pt x="725805" y="752144"/>
                </a:lnTo>
                <a:lnTo>
                  <a:pt x="770648" y="770877"/>
                </a:lnTo>
                <a:lnTo>
                  <a:pt x="818248" y="780580"/>
                </a:lnTo>
                <a:lnTo>
                  <a:pt x="867651" y="780821"/>
                </a:lnTo>
                <a:lnTo>
                  <a:pt x="917968" y="771169"/>
                </a:lnTo>
                <a:lnTo>
                  <a:pt x="958723" y="755535"/>
                </a:lnTo>
                <a:lnTo>
                  <a:pt x="997115" y="733132"/>
                </a:lnTo>
                <a:lnTo>
                  <a:pt x="1030605" y="704443"/>
                </a:lnTo>
                <a:lnTo>
                  <a:pt x="1056665" y="669975"/>
                </a:lnTo>
                <a:lnTo>
                  <a:pt x="1072756" y="630212"/>
                </a:lnTo>
                <a:lnTo>
                  <a:pt x="1076350" y="585647"/>
                </a:lnTo>
                <a:close/>
              </a:path>
            </a:pathLst>
          </a:custGeom>
          <a:solidFill>
            <a:srgbClr val="01010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73904" y="7917929"/>
            <a:ext cx="1471930" cy="1694814"/>
            <a:chOff x="173904" y="7917929"/>
            <a:chExt cx="1471930" cy="1694814"/>
          </a:xfrm>
        </p:grpSpPr>
        <p:sp>
          <p:nvSpPr>
            <p:cNvPr id="9" name="object 9"/>
            <p:cNvSpPr/>
            <p:nvPr/>
          </p:nvSpPr>
          <p:spPr>
            <a:xfrm>
              <a:off x="290398" y="8716326"/>
              <a:ext cx="1355725" cy="866775"/>
            </a:xfrm>
            <a:custGeom>
              <a:avLst/>
              <a:gdLst/>
              <a:ahLst/>
              <a:cxnLst/>
              <a:rect l="l" t="t" r="r" b="b"/>
              <a:pathLst>
                <a:path w="1355725" h="866775">
                  <a:moveTo>
                    <a:pt x="84416" y="794499"/>
                  </a:moveTo>
                  <a:lnTo>
                    <a:pt x="84124" y="794232"/>
                  </a:lnTo>
                  <a:lnTo>
                    <a:pt x="83921" y="789241"/>
                  </a:lnTo>
                  <a:lnTo>
                    <a:pt x="82537" y="753808"/>
                  </a:lnTo>
                  <a:lnTo>
                    <a:pt x="79933" y="705662"/>
                  </a:lnTo>
                  <a:lnTo>
                    <a:pt x="76809" y="658355"/>
                  </a:lnTo>
                  <a:lnTo>
                    <a:pt x="73152" y="609346"/>
                  </a:lnTo>
                  <a:lnTo>
                    <a:pt x="69278" y="561200"/>
                  </a:lnTo>
                  <a:lnTo>
                    <a:pt x="65290" y="513092"/>
                  </a:lnTo>
                  <a:lnTo>
                    <a:pt x="61341" y="465023"/>
                  </a:lnTo>
                  <a:lnTo>
                    <a:pt x="57581" y="417004"/>
                  </a:lnTo>
                  <a:lnTo>
                    <a:pt x="53428" y="366229"/>
                  </a:lnTo>
                  <a:lnTo>
                    <a:pt x="48869" y="315226"/>
                  </a:lnTo>
                  <a:lnTo>
                    <a:pt x="44386" y="264083"/>
                  </a:lnTo>
                  <a:lnTo>
                    <a:pt x="40513" y="212852"/>
                  </a:lnTo>
                  <a:lnTo>
                    <a:pt x="37744" y="161620"/>
                  </a:lnTo>
                  <a:lnTo>
                    <a:pt x="36563" y="110490"/>
                  </a:lnTo>
                  <a:lnTo>
                    <a:pt x="37490" y="59397"/>
                  </a:lnTo>
                  <a:lnTo>
                    <a:pt x="39255" y="34124"/>
                  </a:lnTo>
                  <a:lnTo>
                    <a:pt x="39484" y="30746"/>
                  </a:lnTo>
                  <a:lnTo>
                    <a:pt x="48895" y="24650"/>
                  </a:lnTo>
                  <a:lnTo>
                    <a:pt x="49415" y="16078"/>
                  </a:lnTo>
                  <a:lnTo>
                    <a:pt x="43624" y="8547"/>
                  </a:lnTo>
                  <a:lnTo>
                    <a:pt x="39865" y="3568"/>
                  </a:lnTo>
                  <a:lnTo>
                    <a:pt x="31737" y="0"/>
                  </a:lnTo>
                  <a:lnTo>
                    <a:pt x="20066" y="1143"/>
                  </a:lnTo>
                  <a:lnTo>
                    <a:pt x="9423" y="5880"/>
                  </a:lnTo>
                  <a:lnTo>
                    <a:pt x="4330" y="13106"/>
                  </a:lnTo>
                  <a:lnTo>
                    <a:pt x="939" y="61772"/>
                  </a:lnTo>
                  <a:lnTo>
                    <a:pt x="0" y="110439"/>
                  </a:lnTo>
                  <a:lnTo>
                    <a:pt x="1016" y="159258"/>
                  </a:lnTo>
                  <a:lnTo>
                    <a:pt x="3543" y="208038"/>
                  </a:lnTo>
                  <a:lnTo>
                    <a:pt x="7086" y="256806"/>
                  </a:lnTo>
                  <a:lnTo>
                    <a:pt x="11176" y="305536"/>
                  </a:lnTo>
                  <a:lnTo>
                    <a:pt x="15328" y="354203"/>
                  </a:lnTo>
                  <a:lnTo>
                    <a:pt x="19075" y="402793"/>
                  </a:lnTo>
                  <a:lnTo>
                    <a:pt x="22872" y="453859"/>
                  </a:lnTo>
                  <a:lnTo>
                    <a:pt x="26974" y="504952"/>
                  </a:lnTo>
                  <a:lnTo>
                    <a:pt x="31203" y="556069"/>
                  </a:lnTo>
                  <a:lnTo>
                    <a:pt x="35369" y="607212"/>
                  </a:lnTo>
                  <a:lnTo>
                    <a:pt x="39217" y="657504"/>
                  </a:lnTo>
                  <a:lnTo>
                    <a:pt x="42748" y="709510"/>
                  </a:lnTo>
                  <a:lnTo>
                    <a:pt x="45593" y="760653"/>
                  </a:lnTo>
                  <a:lnTo>
                    <a:pt x="47612" y="811784"/>
                  </a:lnTo>
                  <a:lnTo>
                    <a:pt x="53492" y="817168"/>
                  </a:lnTo>
                  <a:lnTo>
                    <a:pt x="66128" y="816508"/>
                  </a:lnTo>
                  <a:lnTo>
                    <a:pt x="78714" y="811022"/>
                  </a:lnTo>
                  <a:lnTo>
                    <a:pt x="84416" y="801928"/>
                  </a:lnTo>
                  <a:lnTo>
                    <a:pt x="84416" y="794499"/>
                  </a:lnTo>
                  <a:close/>
                </a:path>
                <a:path w="1355725" h="866775">
                  <a:moveTo>
                    <a:pt x="1355293" y="848652"/>
                  </a:moveTo>
                  <a:lnTo>
                    <a:pt x="1345107" y="845388"/>
                  </a:lnTo>
                  <a:lnTo>
                    <a:pt x="1296377" y="844753"/>
                  </a:lnTo>
                  <a:lnTo>
                    <a:pt x="1247127" y="842302"/>
                  </a:lnTo>
                  <a:lnTo>
                    <a:pt x="1198295" y="836968"/>
                  </a:lnTo>
                  <a:lnTo>
                    <a:pt x="1150823" y="827722"/>
                  </a:lnTo>
                  <a:lnTo>
                    <a:pt x="1105623" y="813523"/>
                  </a:lnTo>
                  <a:lnTo>
                    <a:pt x="1063663" y="793305"/>
                  </a:lnTo>
                  <a:lnTo>
                    <a:pt x="1025867" y="766038"/>
                  </a:lnTo>
                  <a:lnTo>
                    <a:pt x="993165" y="730669"/>
                  </a:lnTo>
                  <a:lnTo>
                    <a:pt x="966495" y="686155"/>
                  </a:lnTo>
                  <a:lnTo>
                    <a:pt x="949502" y="642213"/>
                  </a:lnTo>
                  <a:lnTo>
                    <a:pt x="938237" y="595515"/>
                  </a:lnTo>
                  <a:lnTo>
                    <a:pt x="932383" y="546912"/>
                  </a:lnTo>
                  <a:lnTo>
                    <a:pt x="931608" y="497243"/>
                  </a:lnTo>
                  <a:lnTo>
                    <a:pt x="935596" y="447332"/>
                  </a:lnTo>
                  <a:lnTo>
                    <a:pt x="944003" y="398018"/>
                  </a:lnTo>
                  <a:lnTo>
                    <a:pt x="947280" y="385445"/>
                  </a:lnTo>
                  <a:lnTo>
                    <a:pt x="965454" y="417029"/>
                  </a:lnTo>
                  <a:lnTo>
                    <a:pt x="992847" y="452843"/>
                  </a:lnTo>
                  <a:lnTo>
                    <a:pt x="1024737" y="483666"/>
                  </a:lnTo>
                  <a:lnTo>
                    <a:pt x="1060754" y="507898"/>
                  </a:lnTo>
                  <a:lnTo>
                    <a:pt x="1100556" y="523963"/>
                  </a:lnTo>
                  <a:lnTo>
                    <a:pt x="1143762" y="530275"/>
                  </a:lnTo>
                  <a:lnTo>
                    <a:pt x="1190015" y="525233"/>
                  </a:lnTo>
                  <a:lnTo>
                    <a:pt x="1231480" y="509701"/>
                  </a:lnTo>
                  <a:lnTo>
                    <a:pt x="1236954" y="505841"/>
                  </a:lnTo>
                  <a:lnTo>
                    <a:pt x="1266088" y="485292"/>
                  </a:lnTo>
                  <a:lnTo>
                    <a:pt x="1293837" y="453669"/>
                  </a:lnTo>
                  <a:lnTo>
                    <a:pt x="1314678" y="416458"/>
                  </a:lnTo>
                  <a:lnTo>
                    <a:pt x="1328585" y="375297"/>
                  </a:lnTo>
                  <a:lnTo>
                    <a:pt x="1335544" y="331851"/>
                  </a:lnTo>
                  <a:lnTo>
                    <a:pt x="1335519" y="287743"/>
                  </a:lnTo>
                  <a:lnTo>
                    <a:pt x="1328470" y="244614"/>
                  </a:lnTo>
                  <a:lnTo>
                    <a:pt x="1314386" y="204114"/>
                  </a:lnTo>
                  <a:lnTo>
                    <a:pt x="1299756" y="179057"/>
                  </a:lnTo>
                  <a:lnTo>
                    <a:pt x="1299756" y="331851"/>
                  </a:lnTo>
                  <a:lnTo>
                    <a:pt x="1299654" y="338074"/>
                  </a:lnTo>
                  <a:lnTo>
                    <a:pt x="1292390" y="379374"/>
                  </a:lnTo>
                  <a:lnTo>
                    <a:pt x="1268247" y="436587"/>
                  </a:lnTo>
                  <a:lnTo>
                    <a:pt x="1228521" y="484428"/>
                  </a:lnTo>
                  <a:lnTo>
                    <a:pt x="1185735" y="504837"/>
                  </a:lnTo>
                  <a:lnTo>
                    <a:pt x="1141247" y="505841"/>
                  </a:lnTo>
                  <a:lnTo>
                    <a:pt x="1097902" y="492201"/>
                  </a:lnTo>
                  <a:lnTo>
                    <a:pt x="1058583" y="468731"/>
                  </a:lnTo>
                  <a:lnTo>
                    <a:pt x="1018565" y="431533"/>
                  </a:lnTo>
                  <a:lnTo>
                    <a:pt x="987806" y="387337"/>
                  </a:lnTo>
                  <a:lnTo>
                    <a:pt x="965390" y="338074"/>
                  </a:lnTo>
                  <a:lnTo>
                    <a:pt x="963345" y="330949"/>
                  </a:lnTo>
                  <a:lnTo>
                    <a:pt x="972781" y="304520"/>
                  </a:lnTo>
                  <a:lnTo>
                    <a:pt x="992492" y="262013"/>
                  </a:lnTo>
                  <a:lnTo>
                    <a:pt x="1016139" y="222224"/>
                  </a:lnTo>
                  <a:lnTo>
                    <a:pt x="1045679" y="184111"/>
                  </a:lnTo>
                  <a:lnTo>
                    <a:pt x="1080554" y="152273"/>
                  </a:lnTo>
                  <a:lnTo>
                    <a:pt x="1120203" y="131254"/>
                  </a:lnTo>
                  <a:lnTo>
                    <a:pt x="1164094" y="125641"/>
                  </a:lnTo>
                  <a:lnTo>
                    <a:pt x="1211656" y="140004"/>
                  </a:lnTo>
                  <a:lnTo>
                    <a:pt x="1246733" y="166674"/>
                  </a:lnTo>
                  <a:lnTo>
                    <a:pt x="1272870" y="202958"/>
                  </a:lnTo>
                  <a:lnTo>
                    <a:pt x="1290294" y="245618"/>
                  </a:lnTo>
                  <a:lnTo>
                    <a:pt x="1299210" y="291401"/>
                  </a:lnTo>
                  <a:lnTo>
                    <a:pt x="1299756" y="331851"/>
                  </a:lnTo>
                  <a:lnTo>
                    <a:pt x="1299756" y="179057"/>
                  </a:lnTo>
                  <a:lnTo>
                    <a:pt x="1259459" y="133057"/>
                  </a:lnTo>
                  <a:lnTo>
                    <a:pt x="1221600" y="112395"/>
                  </a:lnTo>
                  <a:lnTo>
                    <a:pt x="1181227" y="104406"/>
                  </a:lnTo>
                  <a:lnTo>
                    <a:pt x="1139863" y="107607"/>
                  </a:lnTo>
                  <a:lnTo>
                    <a:pt x="1099070" y="120472"/>
                  </a:lnTo>
                  <a:lnTo>
                    <a:pt x="1060399" y="141516"/>
                  </a:lnTo>
                  <a:lnTo>
                    <a:pt x="1025372" y="169227"/>
                  </a:lnTo>
                  <a:lnTo>
                    <a:pt x="995565" y="202120"/>
                  </a:lnTo>
                  <a:lnTo>
                    <a:pt x="969619" y="240372"/>
                  </a:lnTo>
                  <a:lnTo>
                    <a:pt x="947572" y="281559"/>
                  </a:lnTo>
                  <a:lnTo>
                    <a:pt x="943483" y="280568"/>
                  </a:lnTo>
                  <a:lnTo>
                    <a:pt x="935202" y="280441"/>
                  </a:lnTo>
                  <a:lnTo>
                    <a:pt x="924725" y="282841"/>
                  </a:lnTo>
                  <a:lnTo>
                    <a:pt x="916216" y="287832"/>
                  </a:lnTo>
                  <a:lnTo>
                    <a:pt x="913777" y="295516"/>
                  </a:lnTo>
                  <a:lnTo>
                    <a:pt x="925499" y="336600"/>
                  </a:lnTo>
                  <a:lnTo>
                    <a:pt x="913803" y="373672"/>
                  </a:lnTo>
                  <a:lnTo>
                    <a:pt x="903058" y="421919"/>
                  </a:lnTo>
                  <a:lnTo>
                    <a:pt x="896505" y="470890"/>
                  </a:lnTo>
                  <a:lnTo>
                    <a:pt x="894295" y="519874"/>
                  </a:lnTo>
                  <a:lnTo>
                    <a:pt x="896581" y="568159"/>
                  </a:lnTo>
                  <a:lnTo>
                    <a:pt x="903516" y="615022"/>
                  </a:lnTo>
                  <a:lnTo>
                    <a:pt x="915263" y="659765"/>
                  </a:lnTo>
                  <a:lnTo>
                    <a:pt x="934808" y="706335"/>
                  </a:lnTo>
                  <a:lnTo>
                    <a:pt x="959942" y="745401"/>
                  </a:lnTo>
                  <a:lnTo>
                    <a:pt x="989990" y="777608"/>
                  </a:lnTo>
                  <a:lnTo>
                    <a:pt x="1024343" y="803605"/>
                  </a:lnTo>
                  <a:lnTo>
                    <a:pt x="1062329" y="824052"/>
                  </a:lnTo>
                  <a:lnTo>
                    <a:pt x="1103325" y="839584"/>
                  </a:lnTo>
                  <a:lnTo>
                    <a:pt x="1146670" y="850849"/>
                  </a:lnTo>
                  <a:lnTo>
                    <a:pt x="1191729" y="858507"/>
                  </a:lnTo>
                  <a:lnTo>
                    <a:pt x="1237869" y="863193"/>
                  </a:lnTo>
                  <a:lnTo>
                    <a:pt x="1284439" y="865568"/>
                  </a:lnTo>
                  <a:lnTo>
                    <a:pt x="1330794" y="866267"/>
                  </a:lnTo>
                  <a:lnTo>
                    <a:pt x="1342377" y="863003"/>
                  </a:lnTo>
                  <a:lnTo>
                    <a:pt x="1352473" y="855827"/>
                  </a:lnTo>
                  <a:lnTo>
                    <a:pt x="1355293" y="848652"/>
                  </a:lnTo>
                  <a:close/>
                </a:path>
              </a:pathLst>
            </a:custGeom>
            <a:solidFill>
              <a:srgbClr val="0101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904" y="7917929"/>
              <a:ext cx="967263" cy="169424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028895" y="1028699"/>
            <a:ext cx="4286250" cy="1295400"/>
          </a:xfrm>
          <a:custGeom>
            <a:avLst/>
            <a:gdLst/>
            <a:ahLst/>
            <a:cxnLst/>
            <a:rect l="l" t="t" r="r" b="b"/>
            <a:pathLst>
              <a:path w="4286250" h="1295400">
                <a:moveTo>
                  <a:pt x="3799689" y="1295400"/>
                </a:moveTo>
                <a:lnTo>
                  <a:pt x="486184" y="1295400"/>
                </a:lnTo>
                <a:lnTo>
                  <a:pt x="438130" y="1293023"/>
                </a:lnTo>
                <a:lnTo>
                  <a:pt x="390890" y="1285981"/>
                </a:lnTo>
                <a:lnTo>
                  <a:pt x="344784" y="1274406"/>
                </a:lnTo>
                <a:lnTo>
                  <a:pt x="300128" y="1258430"/>
                </a:lnTo>
                <a:lnTo>
                  <a:pt x="257244" y="1238184"/>
                </a:lnTo>
                <a:lnTo>
                  <a:pt x="216448" y="1213802"/>
                </a:lnTo>
                <a:lnTo>
                  <a:pt x="178060" y="1185413"/>
                </a:lnTo>
                <a:lnTo>
                  <a:pt x="142399" y="1153152"/>
                </a:lnTo>
                <a:lnTo>
                  <a:pt x="110103" y="1117528"/>
                </a:lnTo>
                <a:lnTo>
                  <a:pt x="81684" y="1079180"/>
                </a:lnTo>
                <a:lnTo>
                  <a:pt x="57275" y="1038427"/>
                </a:lnTo>
                <a:lnTo>
                  <a:pt x="37008" y="995587"/>
                </a:lnTo>
                <a:lnTo>
                  <a:pt x="21015" y="950978"/>
                </a:lnTo>
                <a:lnTo>
                  <a:pt x="9428" y="904920"/>
                </a:lnTo>
                <a:lnTo>
                  <a:pt x="2379" y="857731"/>
                </a:lnTo>
                <a:lnTo>
                  <a:pt x="0" y="809728"/>
                </a:lnTo>
                <a:lnTo>
                  <a:pt x="0" y="485671"/>
                </a:lnTo>
                <a:lnTo>
                  <a:pt x="2379" y="437668"/>
                </a:lnTo>
                <a:lnTo>
                  <a:pt x="9428" y="390478"/>
                </a:lnTo>
                <a:lnTo>
                  <a:pt x="21015" y="344420"/>
                </a:lnTo>
                <a:lnTo>
                  <a:pt x="37008" y="299812"/>
                </a:lnTo>
                <a:lnTo>
                  <a:pt x="57275" y="256972"/>
                </a:lnTo>
                <a:lnTo>
                  <a:pt x="81684" y="216220"/>
                </a:lnTo>
                <a:lnTo>
                  <a:pt x="110103" y="177872"/>
                </a:lnTo>
                <a:lnTo>
                  <a:pt x="142399" y="142249"/>
                </a:lnTo>
                <a:lnTo>
                  <a:pt x="178060" y="109987"/>
                </a:lnTo>
                <a:lnTo>
                  <a:pt x="216448" y="81598"/>
                </a:lnTo>
                <a:lnTo>
                  <a:pt x="257244" y="57215"/>
                </a:lnTo>
                <a:lnTo>
                  <a:pt x="300128" y="36969"/>
                </a:lnTo>
                <a:lnTo>
                  <a:pt x="344784" y="20993"/>
                </a:lnTo>
                <a:lnTo>
                  <a:pt x="390890" y="9418"/>
                </a:lnTo>
                <a:lnTo>
                  <a:pt x="438130" y="2376"/>
                </a:lnTo>
                <a:lnTo>
                  <a:pt x="486184" y="0"/>
                </a:lnTo>
                <a:lnTo>
                  <a:pt x="3799689" y="0"/>
                </a:lnTo>
                <a:lnTo>
                  <a:pt x="3847742" y="2376"/>
                </a:lnTo>
                <a:lnTo>
                  <a:pt x="3894981" y="9418"/>
                </a:lnTo>
                <a:lnTo>
                  <a:pt x="3941087" y="20993"/>
                </a:lnTo>
                <a:lnTo>
                  <a:pt x="3985741" y="36969"/>
                </a:lnTo>
                <a:lnTo>
                  <a:pt x="4028626" y="57215"/>
                </a:lnTo>
                <a:lnTo>
                  <a:pt x="4069421" y="81598"/>
                </a:lnTo>
                <a:lnTo>
                  <a:pt x="4107809" y="109987"/>
                </a:lnTo>
                <a:lnTo>
                  <a:pt x="4143470" y="142249"/>
                </a:lnTo>
                <a:lnTo>
                  <a:pt x="4175767" y="177872"/>
                </a:lnTo>
                <a:lnTo>
                  <a:pt x="4204186" y="216220"/>
                </a:lnTo>
                <a:lnTo>
                  <a:pt x="4228595" y="256972"/>
                </a:lnTo>
                <a:lnTo>
                  <a:pt x="4248862" y="299812"/>
                </a:lnTo>
                <a:lnTo>
                  <a:pt x="4264854" y="344420"/>
                </a:lnTo>
                <a:lnTo>
                  <a:pt x="4276441" y="390478"/>
                </a:lnTo>
                <a:lnTo>
                  <a:pt x="4283490" y="437668"/>
                </a:lnTo>
                <a:lnTo>
                  <a:pt x="4285869" y="485671"/>
                </a:lnTo>
                <a:lnTo>
                  <a:pt x="4285869" y="809728"/>
                </a:lnTo>
                <a:lnTo>
                  <a:pt x="4283490" y="857731"/>
                </a:lnTo>
                <a:lnTo>
                  <a:pt x="4276441" y="904920"/>
                </a:lnTo>
                <a:lnTo>
                  <a:pt x="4264854" y="950978"/>
                </a:lnTo>
                <a:lnTo>
                  <a:pt x="4248862" y="995587"/>
                </a:lnTo>
                <a:lnTo>
                  <a:pt x="4228595" y="1038427"/>
                </a:lnTo>
                <a:lnTo>
                  <a:pt x="4204186" y="1079180"/>
                </a:lnTo>
                <a:lnTo>
                  <a:pt x="4175767" y="1117528"/>
                </a:lnTo>
                <a:lnTo>
                  <a:pt x="4143470" y="1153152"/>
                </a:lnTo>
                <a:lnTo>
                  <a:pt x="4107809" y="1185413"/>
                </a:lnTo>
                <a:lnTo>
                  <a:pt x="4069421" y="1213802"/>
                </a:lnTo>
                <a:lnTo>
                  <a:pt x="4028626" y="1238184"/>
                </a:lnTo>
                <a:lnTo>
                  <a:pt x="3985741" y="1258430"/>
                </a:lnTo>
                <a:lnTo>
                  <a:pt x="3941087" y="1274406"/>
                </a:lnTo>
                <a:lnTo>
                  <a:pt x="3894981" y="1285981"/>
                </a:lnTo>
                <a:lnTo>
                  <a:pt x="3847742" y="1293023"/>
                </a:lnTo>
                <a:lnTo>
                  <a:pt x="3799689" y="1295400"/>
                </a:lnTo>
                <a:close/>
              </a:path>
            </a:pathLst>
          </a:custGeom>
          <a:solidFill>
            <a:srgbClr val="A7E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222870" y="1212881"/>
            <a:ext cx="389382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51964" algn="l"/>
              </a:tabLst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Khở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	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ngh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ệ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13" name="object 13"/>
          <p:cNvSpPr/>
          <p:nvPr/>
        </p:nvSpPr>
        <p:spPr>
          <a:xfrm>
            <a:off x="7117933" y="1893511"/>
            <a:ext cx="3410585" cy="1200150"/>
          </a:xfrm>
          <a:custGeom>
            <a:avLst/>
            <a:gdLst/>
            <a:ahLst/>
            <a:cxnLst/>
            <a:rect l="l" t="t" r="r" b="b"/>
            <a:pathLst>
              <a:path w="3410584" h="1200150">
                <a:moveTo>
                  <a:pt x="2924572" y="1200142"/>
                </a:moveTo>
                <a:lnTo>
                  <a:pt x="485388" y="1200142"/>
                </a:lnTo>
                <a:lnTo>
                  <a:pt x="437413" y="1197757"/>
                </a:lnTo>
                <a:lnTo>
                  <a:pt x="390251" y="1190690"/>
                </a:lnTo>
                <a:lnTo>
                  <a:pt x="344220" y="1179075"/>
                </a:lnTo>
                <a:lnTo>
                  <a:pt x="299637" y="1163042"/>
                </a:lnTo>
                <a:lnTo>
                  <a:pt x="256823" y="1142725"/>
                </a:lnTo>
                <a:lnTo>
                  <a:pt x="216094" y="1118255"/>
                </a:lnTo>
                <a:lnTo>
                  <a:pt x="177769" y="1089765"/>
                </a:lnTo>
                <a:lnTo>
                  <a:pt x="142166" y="1057387"/>
                </a:lnTo>
                <a:lnTo>
                  <a:pt x="109923" y="1021638"/>
                </a:lnTo>
                <a:lnTo>
                  <a:pt x="81550" y="983155"/>
                </a:lnTo>
                <a:lnTo>
                  <a:pt x="57181" y="942257"/>
                </a:lnTo>
                <a:lnTo>
                  <a:pt x="36947" y="899265"/>
                </a:lnTo>
                <a:lnTo>
                  <a:pt x="20980" y="854499"/>
                </a:lnTo>
                <a:lnTo>
                  <a:pt x="9412" y="808277"/>
                </a:lnTo>
                <a:lnTo>
                  <a:pt x="2375" y="760920"/>
                </a:lnTo>
                <a:lnTo>
                  <a:pt x="0" y="712746"/>
                </a:lnTo>
                <a:lnTo>
                  <a:pt x="0" y="487400"/>
                </a:lnTo>
                <a:lnTo>
                  <a:pt x="2375" y="439226"/>
                </a:lnTo>
                <a:lnTo>
                  <a:pt x="9412" y="391868"/>
                </a:lnTo>
                <a:lnTo>
                  <a:pt x="20980" y="345646"/>
                </a:lnTo>
                <a:lnTo>
                  <a:pt x="36947" y="300879"/>
                </a:lnTo>
                <a:lnTo>
                  <a:pt x="57181" y="257887"/>
                </a:lnTo>
                <a:lnTo>
                  <a:pt x="81550" y="216989"/>
                </a:lnTo>
                <a:lnTo>
                  <a:pt x="109923" y="178506"/>
                </a:lnTo>
                <a:lnTo>
                  <a:pt x="142166" y="142755"/>
                </a:lnTo>
                <a:lnTo>
                  <a:pt x="177769" y="110378"/>
                </a:lnTo>
                <a:lnTo>
                  <a:pt x="216094" y="81888"/>
                </a:lnTo>
                <a:lnTo>
                  <a:pt x="256823" y="57418"/>
                </a:lnTo>
                <a:lnTo>
                  <a:pt x="299637" y="37101"/>
                </a:lnTo>
                <a:lnTo>
                  <a:pt x="344220" y="21067"/>
                </a:lnTo>
                <a:lnTo>
                  <a:pt x="390251" y="9451"/>
                </a:lnTo>
                <a:lnTo>
                  <a:pt x="437413" y="2385"/>
                </a:lnTo>
                <a:lnTo>
                  <a:pt x="485388" y="0"/>
                </a:lnTo>
                <a:lnTo>
                  <a:pt x="2924572" y="0"/>
                </a:lnTo>
                <a:lnTo>
                  <a:pt x="2972546" y="2385"/>
                </a:lnTo>
                <a:lnTo>
                  <a:pt x="3019708" y="9451"/>
                </a:lnTo>
                <a:lnTo>
                  <a:pt x="3065739" y="21067"/>
                </a:lnTo>
                <a:lnTo>
                  <a:pt x="3110321" y="37101"/>
                </a:lnTo>
                <a:lnTo>
                  <a:pt x="3153136" y="57418"/>
                </a:lnTo>
                <a:lnTo>
                  <a:pt x="3193864" y="81888"/>
                </a:lnTo>
                <a:lnTo>
                  <a:pt x="3232188" y="110378"/>
                </a:lnTo>
                <a:lnTo>
                  <a:pt x="3267790" y="142755"/>
                </a:lnTo>
                <a:lnTo>
                  <a:pt x="3300035" y="178506"/>
                </a:lnTo>
                <a:lnTo>
                  <a:pt x="3328408" y="216989"/>
                </a:lnTo>
                <a:lnTo>
                  <a:pt x="3352777" y="257887"/>
                </a:lnTo>
                <a:lnTo>
                  <a:pt x="3373012" y="300879"/>
                </a:lnTo>
                <a:lnTo>
                  <a:pt x="3388979" y="345646"/>
                </a:lnTo>
                <a:lnTo>
                  <a:pt x="3400548" y="391868"/>
                </a:lnTo>
                <a:lnTo>
                  <a:pt x="3407585" y="439226"/>
                </a:lnTo>
                <a:lnTo>
                  <a:pt x="3409961" y="487400"/>
                </a:lnTo>
                <a:lnTo>
                  <a:pt x="3409961" y="712746"/>
                </a:lnTo>
                <a:lnTo>
                  <a:pt x="3407585" y="760920"/>
                </a:lnTo>
                <a:lnTo>
                  <a:pt x="3400548" y="808277"/>
                </a:lnTo>
                <a:lnTo>
                  <a:pt x="3388979" y="854499"/>
                </a:lnTo>
                <a:lnTo>
                  <a:pt x="3373012" y="899265"/>
                </a:lnTo>
                <a:lnTo>
                  <a:pt x="3352777" y="942257"/>
                </a:lnTo>
                <a:lnTo>
                  <a:pt x="3328408" y="983155"/>
                </a:lnTo>
                <a:lnTo>
                  <a:pt x="3300035" y="1021638"/>
                </a:lnTo>
                <a:lnTo>
                  <a:pt x="3267790" y="1057387"/>
                </a:lnTo>
                <a:lnTo>
                  <a:pt x="3232188" y="1089765"/>
                </a:lnTo>
                <a:lnTo>
                  <a:pt x="3193864" y="1118255"/>
                </a:lnTo>
                <a:lnTo>
                  <a:pt x="3153136" y="1142725"/>
                </a:lnTo>
                <a:lnTo>
                  <a:pt x="3110321" y="1163042"/>
                </a:lnTo>
                <a:lnTo>
                  <a:pt x="3065739" y="1179075"/>
                </a:lnTo>
                <a:lnTo>
                  <a:pt x="3019708" y="1190690"/>
                </a:lnTo>
                <a:lnTo>
                  <a:pt x="2972546" y="1197757"/>
                </a:lnTo>
                <a:lnTo>
                  <a:pt x="2924572" y="1200142"/>
                </a:lnTo>
                <a:close/>
              </a:path>
            </a:pathLst>
          </a:custGeom>
          <a:solidFill>
            <a:srgbClr val="A7E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948344" y="2172943"/>
            <a:ext cx="1751964" cy="623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900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Ý</a:t>
            </a:r>
            <a:r>
              <a:rPr sz="39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900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endParaRPr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20957" y="1714728"/>
            <a:ext cx="11309350" cy="7505700"/>
            <a:chOff x="820957" y="1714728"/>
            <a:chExt cx="11309350" cy="7505700"/>
          </a:xfrm>
        </p:grpSpPr>
        <p:sp>
          <p:nvSpPr>
            <p:cNvPr id="4" name="object 4"/>
            <p:cNvSpPr/>
            <p:nvPr/>
          </p:nvSpPr>
          <p:spPr>
            <a:xfrm>
              <a:off x="820953" y="6777329"/>
              <a:ext cx="6988809" cy="2442845"/>
            </a:xfrm>
            <a:custGeom>
              <a:avLst/>
              <a:gdLst/>
              <a:ahLst/>
              <a:cxnLst/>
              <a:rect l="l" t="t" r="r" b="b"/>
              <a:pathLst>
                <a:path w="6988809" h="2442845">
                  <a:moveTo>
                    <a:pt x="3495662" y="1729905"/>
                  </a:moveTo>
                  <a:lnTo>
                    <a:pt x="3493287" y="1681734"/>
                  </a:lnTo>
                  <a:lnTo>
                    <a:pt x="3486239" y="1634375"/>
                  </a:lnTo>
                  <a:lnTo>
                    <a:pt x="3474643" y="1588160"/>
                  </a:lnTo>
                  <a:lnTo>
                    <a:pt x="3458654" y="1543392"/>
                  </a:lnTo>
                  <a:lnTo>
                    <a:pt x="3438385" y="1500403"/>
                  </a:lnTo>
                  <a:lnTo>
                    <a:pt x="3413976" y="1459496"/>
                  </a:lnTo>
                  <a:lnTo>
                    <a:pt x="3385566" y="1421015"/>
                  </a:lnTo>
                  <a:lnTo>
                    <a:pt x="3353270" y="1385265"/>
                  </a:lnTo>
                  <a:lnTo>
                    <a:pt x="3317608" y="1352892"/>
                  </a:lnTo>
                  <a:lnTo>
                    <a:pt x="3279216" y="1324406"/>
                  </a:lnTo>
                  <a:lnTo>
                    <a:pt x="3238423" y="1299933"/>
                  </a:lnTo>
                  <a:lnTo>
                    <a:pt x="3195536" y="1279613"/>
                  </a:lnTo>
                  <a:lnTo>
                    <a:pt x="3150882" y="1263586"/>
                  </a:lnTo>
                  <a:lnTo>
                    <a:pt x="3104781" y="1251966"/>
                  </a:lnTo>
                  <a:lnTo>
                    <a:pt x="3057537" y="1244892"/>
                  </a:lnTo>
                  <a:lnTo>
                    <a:pt x="3009493" y="1242517"/>
                  </a:lnTo>
                  <a:lnTo>
                    <a:pt x="486168" y="1242517"/>
                  </a:lnTo>
                  <a:lnTo>
                    <a:pt x="438124" y="1244892"/>
                  </a:lnTo>
                  <a:lnTo>
                    <a:pt x="390880" y="1251966"/>
                  </a:lnTo>
                  <a:lnTo>
                    <a:pt x="344779" y="1263586"/>
                  </a:lnTo>
                  <a:lnTo>
                    <a:pt x="300126" y="1279613"/>
                  </a:lnTo>
                  <a:lnTo>
                    <a:pt x="257238" y="1299933"/>
                  </a:lnTo>
                  <a:lnTo>
                    <a:pt x="216446" y="1324406"/>
                  </a:lnTo>
                  <a:lnTo>
                    <a:pt x="178054" y="1352892"/>
                  </a:lnTo>
                  <a:lnTo>
                    <a:pt x="142392" y="1385265"/>
                  </a:lnTo>
                  <a:lnTo>
                    <a:pt x="110096" y="1421015"/>
                  </a:lnTo>
                  <a:lnTo>
                    <a:pt x="81686" y="1459496"/>
                  </a:lnTo>
                  <a:lnTo>
                    <a:pt x="57277" y="1500403"/>
                  </a:lnTo>
                  <a:lnTo>
                    <a:pt x="37007" y="1543392"/>
                  </a:lnTo>
                  <a:lnTo>
                    <a:pt x="21018" y="1588160"/>
                  </a:lnTo>
                  <a:lnTo>
                    <a:pt x="9423" y="1634375"/>
                  </a:lnTo>
                  <a:lnTo>
                    <a:pt x="2374" y="1681734"/>
                  </a:lnTo>
                  <a:lnTo>
                    <a:pt x="0" y="1729905"/>
                  </a:lnTo>
                  <a:lnTo>
                    <a:pt x="0" y="1955253"/>
                  </a:lnTo>
                  <a:lnTo>
                    <a:pt x="2374" y="2003425"/>
                  </a:lnTo>
                  <a:lnTo>
                    <a:pt x="9423" y="2050783"/>
                  </a:lnTo>
                  <a:lnTo>
                    <a:pt x="21018" y="2096998"/>
                  </a:lnTo>
                  <a:lnTo>
                    <a:pt x="37007" y="2141766"/>
                  </a:lnTo>
                  <a:lnTo>
                    <a:pt x="57277" y="2184755"/>
                  </a:lnTo>
                  <a:lnTo>
                    <a:pt x="81686" y="2225662"/>
                  </a:lnTo>
                  <a:lnTo>
                    <a:pt x="110096" y="2264143"/>
                  </a:lnTo>
                  <a:lnTo>
                    <a:pt x="142392" y="2299893"/>
                  </a:lnTo>
                  <a:lnTo>
                    <a:pt x="178054" y="2332266"/>
                  </a:lnTo>
                  <a:lnTo>
                    <a:pt x="216446" y="2360752"/>
                  </a:lnTo>
                  <a:lnTo>
                    <a:pt x="257238" y="2385225"/>
                  </a:lnTo>
                  <a:lnTo>
                    <a:pt x="300126" y="2405545"/>
                  </a:lnTo>
                  <a:lnTo>
                    <a:pt x="344779" y="2421572"/>
                  </a:lnTo>
                  <a:lnTo>
                    <a:pt x="390880" y="2433193"/>
                  </a:lnTo>
                  <a:lnTo>
                    <a:pt x="438124" y="2440254"/>
                  </a:lnTo>
                  <a:lnTo>
                    <a:pt x="486168" y="2442641"/>
                  </a:lnTo>
                  <a:lnTo>
                    <a:pt x="3009493" y="2442641"/>
                  </a:lnTo>
                  <a:lnTo>
                    <a:pt x="3057537" y="2440254"/>
                  </a:lnTo>
                  <a:lnTo>
                    <a:pt x="3104781" y="2433193"/>
                  </a:lnTo>
                  <a:lnTo>
                    <a:pt x="3150882" y="2421572"/>
                  </a:lnTo>
                  <a:lnTo>
                    <a:pt x="3195536" y="2405545"/>
                  </a:lnTo>
                  <a:lnTo>
                    <a:pt x="3238423" y="2385225"/>
                  </a:lnTo>
                  <a:lnTo>
                    <a:pt x="3279216" y="2360752"/>
                  </a:lnTo>
                  <a:lnTo>
                    <a:pt x="3317608" y="2332266"/>
                  </a:lnTo>
                  <a:lnTo>
                    <a:pt x="3353270" y="2299893"/>
                  </a:lnTo>
                  <a:lnTo>
                    <a:pt x="3385566" y="2264143"/>
                  </a:lnTo>
                  <a:lnTo>
                    <a:pt x="3413976" y="2225662"/>
                  </a:lnTo>
                  <a:lnTo>
                    <a:pt x="3438385" y="2184755"/>
                  </a:lnTo>
                  <a:lnTo>
                    <a:pt x="3458654" y="2141766"/>
                  </a:lnTo>
                  <a:lnTo>
                    <a:pt x="3474643" y="2096998"/>
                  </a:lnTo>
                  <a:lnTo>
                    <a:pt x="3486239" y="2050783"/>
                  </a:lnTo>
                  <a:lnTo>
                    <a:pt x="3493287" y="2003425"/>
                  </a:lnTo>
                  <a:lnTo>
                    <a:pt x="3495662" y="1955253"/>
                  </a:lnTo>
                  <a:lnTo>
                    <a:pt x="3495662" y="1729905"/>
                  </a:lnTo>
                  <a:close/>
                </a:path>
                <a:path w="6988809" h="2442845">
                  <a:moveTo>
                    <a:pt x="6988403" y="484111"/>
                  </a:moveTo>
                  <a:lnTo>
                    <a:pt x="6986029" y="436257"/>
                  </a:lnTo>
                  <a:lnTo>
                    <a:pt x="6978980" y="389216"/>
                  </a:lnTo>
                  <a:lnTo>
                    <a:pt x="6967398" y="343306"/>
                  </a:lnTo>
                  <a:lnTo>
                    <a:pt x="6951408" y="298843"/>
                  </a:lnTo>
                  <a:lnTo>
                    <a:pt x="6931139" y="256146"/>
                  </a:lnTo>
                  <a:lnTo>
                    <a:pt x="6906730" y="215519"/>
                  </a:lnTo>
                  <a:lnTo>
                    <a:pt x="6878307" y="177304"/>
                  </a:lnTo>
                  <a:lnTo>
                    <a:pt x="6846024" y="141795"/>
                  </a:lnTo>
                  <a:lnTo>
                    <a:pt x="6810362" y="109626"/>
                  </a:lnTo>
                  <a:lnTo>
                    <a:pt x="6771970" y="81330"/>
                  </a:lnTo>
                  <a:lnTo>
                    <a:pt x="6731178" y="57023"/>
                  </a:lnTo>
                  <a:lnTo>
                    <a:pt x="6688302" y="36842"/>
                  </a:lnTo>
                  <a:lnTo>
                    <a:pt x="6643649" y="20916"/>
                  </a:lnTo>
                  <a:lnTo>
                    <a:pt x="6597536" y="9385"/>
                  </a:lnTo>
                  <a:lnTo>
                    <a:pt x="6550304" y="2362"/>
                  </a:lnTo>
                  <a:lnTo>
                    <a:pt x="6502247" y="0"/>
                  </a:lnTo>
                  <a:lnTo>
                    <a:pt x="3979037" y="0"/>
                  </a:lnTo>
                  <a:lnTo>
                    <a:pt x="3930980" y="2362"/>
                  </a:lnTo>
                  <a:lnTo>
                    <a:pt x="3883749" y="9385"/>
                  </a:lnTo>
                  <a:lnTo>
                    <a:pt x="3837635" y="20916"/>
                  </a:lnTo>
                  <a:lnTo>
                    <a:pt x="3792982" y="36842"/>
                  </a:lnTo>
                  <a:lnTo>
                    <a:pt x="3750106" y="57023"/>
                  </a:lnTo>
                  <a:lnTo>
                    <a:pt x="3709314" y="81330"/>
                  </a:lnTo>
                  <a:lnTo>
                    <a:pt x="3670922" y="109626"/>
                  </a:lnTo>
                  <a:lnTo>
                    <a:pt x="3635260" y="141795"/>
                  </a:lnTo>
                  <a:lnTo>
                    <a:pt x="3602977" y="177304"/>
                  </a:lnTo>
                  <a:lnTo>
                    <a:pt x="3574554" y="215519"/>
                  </a:lnTo>
                  <a:lnTo>
                    <a:pt x="3550145" y="256146"/>
                  </a:lnTo>
                  <a:lnTo>
                    <a:pt x="3529876" y="298843"/>
                  </a:lnTo>
                  <a:lnTo>
                    <a:pt x="3513886" y="343306"/>
                  </a:lnTo>
                  <a:lnTo>
                    <a:pt x="3502304" y="389216"/>
                  </a:lnTo>
                  <a:lnTo>
                    <a:pt x="3495256" y="436257"/>
                  </a:lnTo>
                  <a:lnTo>
                    <a:pt x="3492868" y="484111"/>
                  </a:lnTo>
                  <a:lnTo>
                    <a:pt x="3492868" y="754138"/>
                  </a:lnTo>
                  <a:lnTo>
                    <a:pt x="3495256" y="801979"/>
                  </a:lnTo>
                  <a:lnTo>
                    <a:pt x="3502304" y="849020"/>
                  </a:lnTo>
                  <a:lnTo>
                    <a:pt x="3513886" y="894930"/>
                  </a:lnTo>
                  <a:lnTo>
                    <a:pt x="3529876" y="939393"/>
                  </a:lnTo>
                  <a:lnTo>
                    <a:pt x="3550145" y="982103"/>
                  </a:lnTo>
                  <a:lnTo>
                    <a:pt x="3574554" y="1022718"/>
                  </a:lnTo>
                  <a:lnTo>
                    <a:pt x="3602977" y="1060945"/>
                  </a:lnTo>
                  <a:lnTo>
                    <a:pt x="3635260" y="1096454"/>
                  </a:lnTo>
                  <a:lnTo>
                    <a:pt x="3670922" y="1128610"/>
                  </a:lnTo>
                  <a:lnTo>
                    <a:pt x="3709314" y="1156906"/>
                  </a:lnTo>
                  <a:lnTo>
                    <a:pt x="3750106" y="1181214"/>
                  </a:lnTo>
                  <a:lnTo>
                    <a:pt x="3792982" y="1201394"/>
                  </a:lnTo>
                  <a:lnTo>
                    <a:pt x="3837635" y="1217320"/>
                  </a:lnTo>
                  <a:lnTo>
                    <a:pt x="3883749" y="1228864"/>
                  </a:lnTo>
                  <a:lnTo>
                    <a:pt x="3930980" y="1235875"/>
                  </a:lnTo>
                  <a:lnTo>
                    <a:pt x="3979037" y="1238250"/>
                  </a:lnTo>
                  <a:lnTo>
                    <a:pt x="6502247" y="1238250"/>
                  </a:lnTo>
                  <a:lnTo>
                    <a:pt x="6550304" y="1235875"/>
                  </a:lnTo>
                  <a:lnTo>
                    <a:pt x="6597536" y="1228864"/>
                  </a:lnTo>
                  <a:lnTo>
                    <a:pt x="6643649" y="1217320"/>
                  </a:lnTo>
                  <a:lnTo>
                    <a:pt x="6688302" y="1201394"/>
                  </a:lnTo>
                  <a:lnTo>
                    <a:pt x="6731178" y="1181214"/>
                  </a:lnTo>
                  <a:lnTo>
                    <a:pt x="6771970" y="1156906"/>
                  </a:lnTo>
                  <a:lnTo>
                    <a:pt x="6810362" y="1128610"/>
                  </a:lnTo>
                  <a:lnTo>
                    <a:pt x="6846024" y="1096454"/>
                  </a:lnTo>
                  <a:lnTo>
                    <a:pt x="6878307" y="1060945"/>
                  </a:lnTo>
                  <a:lnTo>
                    <a:pt x="6906730" y="1022718"/>
                  </a:lnTo>
                  <a:lnTo>
                    <a:pt x="6931139" y="982103"/>
                  </a:lnTo>
                  <a:lnTo>
                    <a:pt x="6951408" y="939393"/>
                  </a:lnTo>
                  <a:lnTo>
                    <a:pt x="6967398" y="894930"/>
                  </a:lnTo>
                  <a:lnTo>
                    <a:pt x="6978980" y="849020"/>
                  </a:lnTo>
                  <a:lnTo>
                    <a:pt x="6986029" y="801979"/>
                  </a:lnTo>
                  <a:lnTo>
                    <a:pt x="6988403" y="754138"/>
                  </a:lnTo>
                  <a:lnTo>
                    <a:pt x="6988403" y="484111"/>
                  </a:lnTo>
                  <a:close/>
                </a:path>
              </a:pathLst>
            </a:custGeom>
            <a:solidFill>
              <a:srgbClr val="A7E1D1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441391" y="3169321"/>
              <a:ext cx="4058285" cy="3477260"/>
            </a:xfrm>
            <a:custGeom>
              <a:avLst/>
              <a:gdLst/>
              <a:ahLst/>
              <a:cxnLst/>
              <a:rect l="l" t="t" r="r" b="b"/>
              <a:pathLst>
                <a:path w="4058285" h="3477259">
                  <a:moveTo>
                    <a:pt x="2865486" y="1685759"/>
                  </a:moveTo>
                  <a:lnTo>
                    <a:pt x="2676948" y="1685759"/>
                  </a:lnTo>
                  <a:lnTo>
                    <a:pt x="3267343" y="441194"/>
                  </a:lnTo>
                  <a:lnTo>
                    <a:pt x="3112539" y="371229"/>
                  </a:lnTo>
                  <a:lnTo>
                    <a:pt x="3571186" y="0"/>
                  </a:lnTo>
                  <a:lnTo>
                    <a:pt x="3576980" y="511160"/>
                  </a:lnTo>
                  <a:lnTo>
                    <a:pt x="3422970" y="511160"/>
                  </a:lnTo>
                  <a:lnTo>
                    <a:pt x="2865486" y="1685759"/>
                  </a:lnTo>
                  <a:close/>
                </a:path>
                <a:path w="4058285" h="3477259">
                  <a:moveTo>
                    <a:pt x="3577774" y="581125"/>
                  </a:moveTo>
                  <a:lnTo>
                    <a:pt x="3422970" y="511160"/>
                  </a:lnTo>
                  <a:lnTo>
                    <a:pt x="3576980" y="511160"/>
                  </a:lnTo>
                  <a:lnTo>
                    <a:pt x="3577774" y="581125"/>
                  </a:lnTo>
                  <a:close/>
                </a:path>
                <a:path w="4058285" h="3477259">
                  <a:moveTo>
                    <a:pt x="1388291" y="2859534"/>
                  </a:moveTo>
                  <a:lnTo>
                    <a:pt x="1240075" y="2774753"/>
                  </a:lnTo>
                  <a:lnTo>
                    <a:pt x="2122785" y="1200115"/>
                  </a:lnTo>
                  <a:lnTo>
                    <a:pt x="2459979" y="1495617"/>
                  </a:lnTo>
                  <a:lnTo>
                    <a:pt x="2152428" y="1495617"/>
                  </a:lnTo>
                  <a:lnTo>
                    <a:pt x="1388291" y="2859534"/>
                  </a:lnTo>
                  <a:close/>
                </a:path>
                <a:path w="4058285" h="3477259">
                  <a:moveTo>
                    <a:pt x="3438953" y="2038879"/>
                  </a:moveTo>
                  <a:lnTo>
                    <a:pt x="2984909" y="2038879"/>
                  </a:lnTo>
                  <a:lnTo>
                    <a:pt x="3450143" y="1770541"/>
                  </a:lnTo>
                  <a:lnTo>
                    <a:pt x="3450143" y="1330169"/>
                  </a:lnTo>
                  <a:lnTo>
                    <a:pt x="4057829" y="1681643"/>
                  </a:lnTo>
                  <a:lnTo>
                    <a:pt x="3438953" y="2038879"/>
                  </a:lnTo>
                  <a:close/>
                </a:path>
                <a:path w="4058285" h="3477259">
                  <a:moveTo>
                    <a:pt x="2719766" y="1992784"/>
                  </a:moveTo>
                  <a:lnTo>
                    <a:pt x="2152428" y="1495617"/>
                  </a:lnTo>
                  <a:lnTo>
                    <a:pt x="2459979" y="1495617"/>
                  </a:lnTo>
                  <a:lnTo>
                    <a:pt x="2676948" y="1685759"/>
                  </a:lnTo>
                  <a:lnTo>
                    <a:pt x="2865486" y="1685759"/>
                  </a:lnTo>
                  <a:lnTo>
                    <a:pt x="2719766" y="1992784"/>
                  </a:lnTo>
                  <a:close/>
                </a:path>
                <a:path w="4058285" h="3477259">
                  <a:moveTo>
                    <a:pt x="2784426" y="2416693"/>
                  </a:moveTo>
                  <a:lnTo>
                    <a:pt x="2321230" y="2416693"/>
                  </a:lnTo>
                  <a:lnTo>
                    <a:pt x="2786464" y="2148355"/>
                  </a:lnTo>
                  <a:lnTo>
                    <a:pt x="2786464" y="1924465"/>
                  </a:lnTo>
                  <a:lnTo>
                    <a:pt x="2984909" y="2038879"/>
                  </a:lnTo>
                  <a:lnTo>
                    <a:pt x="3438953" y="2038879"/>
                  </a:lnTo>
                  <a:lnTo>
                    <a:pt x="2784426" y="2416693"/>
                  </a:lnTo>
                  <a:close/>
                </a:path>
                <a:path w="4058285" h="3477259">
                  <a:moveTo>
                    <a:pt x="2095676" y="2814263"/>
                  </a:moveTo>
                  <a:lnTo>
                    <a:pt x="1665785" y="2814263"/>
                  </a:lnTo>
                  <a:lnTo>
                    <a:pt x="2131019" y="2545924"/>
                  </a:lnTo>
                  <a:lnTo>
                    <a:pt x="2131019" y="2307218"/>
                  </a:lnTo>
                  <a:lnTo>
                    <a:pt x="2321230" y="2416693"/>
                  </a:lnTo>
                  <a:lnTo>
                    <a:pt x="2784426" y="2416693"/>
                  </a:lnTo>
                  <a:lnTo>
                    <a:pt x="2095676" y="2814263"/>
                  </a:lnTo>
                  <a:close/>
                </a:path>
                <a:path w="4058285" h="3477259">
                  <a:moveTo>
                    <a:pt x="947760" y="3476878"/>
                  </a:moveTo>
                  <a:lnTo>
                    <a:pt x="0" y="2929500"/>
                  </a:lnTo>
                  <a:lnTo>
                    <a:pt x="526167" y="2625767"/>
                  </a:lnTo>
                  <a:lnTo>
                    <a:pt x="526167" y="2924561"/>
                  </a:lnTo>
                  <a:lnTo>
                    <a:pt x="992225" y="3193723"/>
                  </a:lnTo>
                  <a:lnTo>
                    <a:pt x="1438298" y="3193723"/>
                  </a:lnTo>
                  <a:lnTo>
                    <a:pt x="947760" y="3476878"/>
                  </a:lnTo>
                  <a:close/>
                </a:path>
                <a:path w="4058285" h="3477259">
                  <a:moveTo>
                    <a:pt x="1438298" y="3193723"/>
                  </a:moveTo>
                  <a:lnTo>
                    <a:pt x="992225" y="3193723"/>
                  </a:lnTo>
                  <a:lnTo>
                    <a:pt x="1457459" y="2925384"/>
                  </a:lnTo>
                  <a:lnTo>
                    <a:pt x="1457459" y="2764052"/>
                  </a:lnTo>
                  <a:lnTo>
                    <a:pt x="1487102" y="2711372"/>
                  </a:lnTo>
                  <a:lnTo>
                    <a:pt x="1665785" y="2814263"/>
                  </a:lnTo>
                  <a:lnTo>
                    <a:pt x="2095676" y="2814263"/>
                  </a:lnTo>
                  <a:lnTo>
                    <a:pt x="1438298" y="3193723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464447" y="4313464"/>
              <a:ext cx="4033950" cy="23146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656764" y="2640052"/>
              <a:ext cx="2219325" cy="3329304"/>
            </a:xfrm>
            <a:custGeom>
              <a:avLst/>
              <a:gdLst/>
              <a:ahLst/>
              <a:cxnLst/>
              <a:rect l="l" t="t" r="r" b="b"/>
              <a:pathLst>
                <a:path w="2219325" h="3329304">
                  <a:moveTo>
                    <a:pt x="2209686" y="255991"/>
                  </a:moveTo>
                  <a:lnTo>
                    <a:pt x="1321594" y="255991"/>
                  </a:lnTo>
                  <a:lnTo>
                    <a:pt x="1766242" y="0"/>
                  </a:lnTo>
                  <a:lnTo>
                    <a:pt x="2209686" y="255991"/>
                  </a:lnTo>
                  <a:close/>
                </a:path>
                <a:path w="2219325" h="3329304">
                  <a:moveTo>
                    <a:pt x="1549682" y="1293128"/>
                  </a:moveTo>
                  <a:lnTo>
                    <a:pt x="1315006" y="1158136"/>
                  </a:lnTo>
                  <a:lnTo>
                    <a:pt x="1315006" y="253522"/>
                  </a:lnTo>
                  <a:lnTo>
                    <a:pt x="1321594" y="255991"/>
                  </a:lnTo>
                  <a:lnTo>
                    <a:pt x="2209686" y="255991"/>
                  </a:lnTo>
                  <a:lnTo>
                    <a:pt x="2212538" y="257638"/>
                  </a:lnTo>
                  <a:lnTo>
                    <a:pt x="2219125" y="257638"/>
                  </a:lnTo>
                  <a:lnTo>
                    <a:pt x="2219125" y="445310"/>
                  </a:lnTo>
                  <a:lnTo>
                    <a:pt x="1741540" y="832178"/>
                  </a:lnTo>
                  <a:lnTo>
                    <a:pt x="1897990" y="916137"/>
                  </a:lnTo>
                  <a:lnTo>
                    <a:pt x="1720686" y="1289836"/>
                  </a:lnTo>
                  <a:lnTo>
                    <a:pt x="1556269" y="1289836"/>
                  </a:lnTo>
                  <a:lnTo>
                    <a:pt x="1549682" y="1293128"/>
                  </a:lnTo>
                  <a:close/>
                </a:path>
                <a:path w="2219325" h="3329304">
                  <a:moveTo>
                    <a:pt x="2219125" y="257638"/>
                  </a:moveTo>
                  <a:lnTo>
                    <a:pt x="2212538" y="257638"/>
                  </a:lnTo>
                  <a:lnTo>
                    <a:pt x="2219125" y="254345"/>
                  </a:lnTo>
                  <a:lnTo>
                    <a:pt x="2219125" y="257638"/>
                  </a:lnTo>
                  <a:close/>
                </a:path>
                <a:path w="2219325" h="3329304">
                  <a:moveTo>
                    <a:pt x="1768713" y="2552509"/>
                  </a:moveTo>
                  <a:lnTo>
                    <a:pt x="1562033" y="2433156"/>
                  </a:lnTo>
                  <a:lnTo>
                    <a:pt x="2215008" y="1057715"/>
                  </a:lnTo>
                  <a:lnTo>
                    <a:pt x="2219125" y="1060184"/>
                  </a:lnTo>
                  <a:lnTo>
                    <a:pt x="2219125" y="2291578"/>
                  </a:lnTo>
                  <a:lnTo>
                    <a:pt x="1768713" y="2551686"/>
                  </a:lnTo>
                  <a:lnTo>
                    <a:pt x="1768713" y="2552509"/>
                  </a:lnTo>
                  <a:close/>
                </a:path>
                <a:path w="2219325" h="3329304">
                  <a:moveTo>
                    <a:pt x="1556269" y="1636371"/>
                  </a:moveTo>
                  <a:lnTo>
                    <a:pt x="1556269" y="1289836"/>
                  </a:lnTo>
                  <a:lnTo>
                    <a:pt x="1720686" y="1289836"/>
                  </a:lnTo>
                  <a:lnTo>
                    <a:pt x="1556269" y="1636371"/>
                  </a:lnTo>
                  <a:close/>
                </a:path>
                <a:path w="2219325" h="3329304">
                  <a:moveTo>
                    <a:pt x="223147" y="2576380"/>
                  </a:moveTo>
                  <a:lnTo>
                    <a:pt x="0" y="2447972"/>
                  </a:lnTo>
                  <a:lnTo>
                    <a:pt x="4117" y="1250326"/>
                  </a:lnTo>
                  <a:lnTo>
                    <a:pt x="447942" y="994334"/>
                  </a:lnTo>
                  <a:lnTo>
                    <a:pt x="895061" y="1252795"/>
                  </a:lnTo>
                  <a:lnTo>
                    <a:pt x="902471" y="1252795"/>
                  </a:lnTo>
                  <a:lnTo>
                    <a:pt x="902471" y="1640487"/>
                  </a:lnTo>
                  <a:lnTo>
                    <a:pt x="772371" y="1640487"/>
                  </a:lnTo>
                  <a:lnTo>
                    <a:pt x="249576" y="2573087"/>
                  </a:lnTo>
                  <a:lnTo>
                    <a:pt x="229735" y="2573087"/>
                  </a:lnTo>
                  <a:lnTo>
                    <a:pt x="223147" y="2576380"/>
                  </a:lnTo>
                  <a:close/>
                </a:path>
                <a:path w="2219325" h="3329304">
                  <a:moveTo>
                    <a:pt x="902471" y="1252795"/>
                  </a:moveTo>
                  <a:lnTo>
                    <a:pt x="895061" y="1252795"/>
                  </a:lnTo>
                  <a:lnTo>
                    <a:pt x="902471" y="1248680"/>
                  </a:lnTo>
                  <a:lnTo>
                    <a:pt x="902471" y="1252795"/>
                  </a:lnTo>
                  <a:close/>
                </a:path>
                <a:path w="2219325" h="3329304">
                  <a:moveTo>
                    <a:pt x="902471" y="1710452"/>
                  </a:moveTo>
                  <a:lnTo>
                    <a:pt x="772371" y="1640487"/>
                  </a:lnTo>
                  <a:lnTo>
                    <a:pt x="902471" y="1640487"/>
                  </a:lnTo>
                  <a:lnTo>
                    <a:pt x="902471" y="1710452"/>
                  </a:lnTo>
                  <a:close/>
                </a:path>
                <a:path w="2219325" h="3329304">
                  <a:moveTo>
                    <a:pt x="450412" y="3328715"/>
                  </a:moveTo>
                  <a:lnTo>
                    <a:pt x="277493" y="3229117"/>
                  </a:lnTo>
                  <a:lnTo>
                    <a:pt x="900825" y="2117076"/>
                  </a:lnTo>
                  <a:lnTo>
                    <a:pt x="900825" y="3067785"/>
                  </a:lnTo>
                  <a:lnTo>
                    <a:pt x="450412" y="3327892"/>
                  </a:lnTo>
                  <a:lnTo>
                    <a:pt x="450412" y="3328715"/>
                  </a:lnTo>
                  <a:close/>
                </a:path>
                <a:path w="2219325" h="3329304">
                  <a:moveTo>
                    <a:pt x="229735" y="2608481"/>
                  </a:moveTo>
                  <a:lnTo>
                    <a:pt x="229735" y="2573087"/>
                  </a:lnTo>
                  <a:lnTo>
                    <a:pt x="249576" y="2573087"/>
                  </a:lnTo>
                  <a:lnTo>
                    <a:pt x="229735" y="2608481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980734" y="3674720"/>
              <a:ext cx="2232660" cy="2673985"/>
            </a:xfrm>
            <a:custGeom>
              <a:avLst/>
              <a:gdLst/>
              <a:ahLst/>
              <a:cxnLst/>
              <a:rect l="l" t="t" r="r" b="b"/>
              <a:pathLst>
                <a:path w="2232660" h="2673985">
                  <a:moveTo>
                    <a:pt x="1570268" y="217304"/>
                  </a:moveTo>
                  <a:lnTo>
                    <a:pt x="1486278" y="168740"/>
                  </a:lnTo>
                  <a:lnTo>
                    <a:pt x="1777770" y="0"/>
                  </a:lnTo>
                  <a:lnTo>
                    <a:pt x="2147996" y="214012"/>
                  </a:lnTo>
                  <a:lnTo>
                    <a:pt x="1576855" y="214012"/>
                  </a:lnTo>
                  <a:lnTo>
                    <a:pt x="1570268" y="217304"/>
                  </a:lnTo>
                  <a:close/>
                </a:path>
                <a:path w="2232660" h="2673985">
                  <a:moveTo>
                    <a:pt x="2016563" y="1056068"/>
                  </a:moveTo>
                  <a:lnTo>
                    <a:pt x="1590853" y="683193"/>
                  </a:lnTo>
                  <a:lnTo>
                    <a:pt x="1576855" y="675785"/>
                  </a:lnTo>
                  <a:lnTo>
                    <a:pt x="1576855" y="214012"/>
                  </a:lnTo>
                  <a:lnTo>
                    <a:pt x="2147996" y="214012"/>
                  </a:lnTo>
                  <a:lnTo>
                    <a:pt x="2224889" y="258461"/>
                  </a:lnTo>
                  <a:lnTo>
                    <a:pt x="2232300" y="258461"/>
                  </a:lnTo>
                  <a:lnTo>
                    <a:pt x="2232300" y="601704"/>
                  </a:lnTo>
                  <a:lnTo>
                    <a:pt x="2016563" y="1056068"/>
                  </a:lnTo>
                  <a:close/>
                </a:path>
                <a:path w="2232660" h="2673985">
                  <a:moveTo>
                    <a:pt x="2232300" y="258461"/>
                  </a:moveTo>
                  <a:lnTo>
                    <a:pt x="2224889" y="258461"/>
                  </a:lnTo>
                  <a:lnTo>
                    <a:pt x="2232300" y="255168"/>
                  </a:lnTo>
                  <a:lnTo>
                    <a:pt x="2232300" y="258461"/>
                  </a:lnTo>
                  <a:close/>
                </a:path>
                <a:path w="2232660" h="2673985">
                  <a:moveTo>
                    <a:pt x="1781887" y="1897302"/>
                  </a:moveTo>
                  <a:lnTo>
                    <a:pt x="1576855" y="1778772"/>
                  </a:lnTo>
                  <a:lnTo>
                    <a:pt x="1576855" y="1082408"/>
                  </a:lnTo>
                  <a:lnTo>
                    <a:pt x="1617203" y="1010797"/>
                  </a:lnTo>
                  <a:lnTo>
                    <a:pt x="2185365" y="1508787"/>
                  </a:lnTo>
                  <a:lnTo>
                    <a:pt x="2232300" y="1508787"/>
                  </a:lnTo>
                  <a:lnTo>
                    <a:pt x="2232300" y="1636371"/>
                  </a:lnTo>
                  <a:lnTo>
                    <a:pt x="1781887" y="1896479"/>
                  </a:lnTo>
                  <a:lnTo>
                    <a:pt x="1781887" y="1897302"/>
                  </a:lnTo>
                  <a:close/>
                </a:path>
                <a:path w="2232660" h="2673985">
                  <a:moveTo>
                    <a:pt x="2232300" y="1508787"/>
                  </a:moveTo>
                  <a:lnTo>
                    <a:pt x="2185365" y="1508787"/>
                  </a:lnTo>
                  <a:lnTo>
                    <a:pt x="2232300" y="1410835"/>
                  </a:lnTo>
                  <a:lnTo>
                    <a:pt x="2232300" y="1508787"/>
                  </a:lnTo>
                  <a:close/>
                </a:path>
                <a:path w="2232660" h="2673985">
                  <a:moveTo>
                    <a:pt x="894683" y="1540889"/>
                  </a:moveTo>
                  <a:lnTo>
                    <a:pt x="6587" y="1540889"/>
                  </a:lnTo>
                  <a:lnTo>
                    <a:pt x="450412" y="1284074"/>
                  </a:lnTo>
                  <a:lnTo>
                    <a:pt x="894683" y="1540889"/>
                  </a:lnTo>
                  <a:close/>
                </a:path>
                <a:path w="2232660" h="2673985">
                  <a:moveTo>
                    <a:pt x="453706" y="2673508"/>
                  </a:moveTo>
                  <a:lnTo>
                    <a:pt x="0" y="2411755"/>
                  </a:lnTo>
                  <a:lnTo>
                    <a:pt x="0" y="1538419"/>
                  </a:lnTo>
                  <a:lnTo>
                    <a:pt x="6587" y="1540889"/>
                  </a:lnTo>
                  <a:lnTo>
                    <a:pt x="894683" y="1540889"/>
                  </a:lnTo>
                  <a:lnTo>
                    <a:pt x="897531" y="1542535"/>
                  </a:lnTo>
                  <a:lnTo>
                    <a:pt x="904118" y="1542535"/>
                  </a:lnTo>
                  <a:lnTo>
                    <a:pt x="904118" y="1574637"/>
                  </a:lnTo>
                  <a:lnTo>
                    <a:pt x="550870" y="2204327"/>
                  </a:lnTo>
                  <a:lnTo>
                    <a:pt x="694145" y="2280878"/>
                  </a:lnTo>
                  <a:lnTo>
                    <a:pt x="853889" y="2372245"/>
                  </a:lnTo>
                  <a:lnTo>
                    <a:pt x="904118" y="2372245"/>
                  </a:lnTo>
                  <a:lnTo>
                    <a:pt x="904118" y="2412578"/>
                  </a:lnTo>
                  <a:lnTo>
                    <a:pt x="453706" y="2672685"/>
                  </a:lnTo>
                  <a:lnTo>
                    <a:pt x="453706" y="2673508"/>
                  </a:lnTo>
                  <a:close/>
                </a:path>
                <a:path w="2232660" h="2673985">
                  <a:moveTo>
                    <a:pt x="904118" y="1542535"/>
                  </a:moveTo>
                  <a:lnTo>
                    <a:pt x="897531" y="1542535"/>
                  </a:lnTo>
                  <a:lnTo>
                    <a:pt x="904118" y="1539243"/>
                  </a:lnTo>
                  <a:lnTo>
                    <a:pt x="904118" y="1542535"/>
                  </a:lnTo>
                  <a:close/>
                </a:path>
                <a:path w="2232660" h="2673985">
                  <a:moveTo>
                    <a:pt x="904118" y="2372245"/>
                  </a:moveTo>
                  <a:lnTo>
                    <a:pt x="853889" y="2372245"/>
                  </a:lnTo>
                  <a:lnTo>
                    <a:pt x="904118" y="2283347"/>
                  </a:lnTo>
                  <a:lnTo>
                    <a:pt x="904118" y="2372245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427393" y="2624413"/>
              <a:ext cx="4084320" cy="4114800"/>
            </a:xfrm>
            <a:custGeom>
              <a:avLst/>
              <a:gdLst/>
              <a:ahLst/>
              <a:cxnLst/>
              <a:rect l="l" t="t" r="r" b="b"/>
              <a:pathLst>
                <a:path w="4084320" h="4114800">
                  <a:moveTo>
                    <a:pt x="2558376" y="1149905"/>
                  </a:moveTo>
                  <a:lnTo>
                    <a:pt x="2532026" y="1149905"/>
                  </a:lnTo>
                  <a:lnTo>
                    <a:pt x="2532026" y="267515"/>
                  </a:lnTo>
                  <a:lnTo>
                    <a:pt x="2995613" y="0"/>
                  </a:lnTo>
                  <a:lnTo>
                    <a:pt x="3049799" y="31278"/>
                  </a:lnTo>
                  <a:lnTo>
                    <a:pt x="2995613" y="31278"/>
                  </a:lnTo>
                  <a:lnTo>
                    <a:pt x="2578138" y="271631"/>
                  </a:lnTo>
                  <a:lnTo>
                    <a:pt x="2615295" y="293032"/>
                  </a:lnTo>
                  <a:lnTo>
                    <a:pt x="2558376" y="293032"/>
                  </a:lnTo>
                  <a:lnTo>
                    <a:pt x="2558376" y="1149905"/>
                  </a:lnTo>
                  <a:close/>
                </a:path>
                <a:path w="4084320" h="4114800">
                  <a:moveTo>
                    <a:pt x="3056558" y="514452"/>
                  </a:moveTo>
                  <a:lnTo>
                    <a:pt x="2999730" y="514452"/>
                  </a:lnTo>
                  <a:lnTo>
                    <a:pt x="3415559" y="274100"/>
                  </a:lnTo>
                  <a:lnTo>
                    <a:pt x="2995613" y="31278"/>
                  </a:lnTo>
                  <a:lnTo>
                    <a:pt x="3049799" y="31278"/>
                  </a:lnTo>
                  <a:lnTo>
                    <a:pt x="3463318" y="269984"/>
                  </a:lnTo>
                  <a:lnTo>
                    <a:pt x="3463318" y="297147"/>
                  </a:lnTo>
                  <a:lnTo>
                    <a:pt x="3435321" y="297147"/>
                  </a:lnTo>
                  <a:lnTo>
                    <a:pt x="3056558" y="514452"/>
                  </a:lnTo>
                  <a:close/>
                </a:path>
                <a:path w="4084320" h="4114800">
                  <a:moveTo>
                    <a:pt x="2984909" y="836479"/>
                  </a:moveTo>
                  <a:lnTo>
                    <a:pt x="2984909" y="538323"/>
                  </a:lnTo>
                  <a:lnTo>
                    <a:pt x="2558376" y="293032"/>
                  </a:lnTo>
                  <a:lnTo>
                    <a:pt x="2615295" y="293032"/>
                  </a:lnTo>
                  <a:lnTo>
                    <a:pt x="2999730" y="514452"/>
                  </a:lnTo>
                  <a:lnTo>
                    <a:pt x="3056558" y="514452"/>
                  </a:lnTo>
                  <a:lnTo>
                    <a:pt x="3012082" y="539969"/>
                  </a:lnTo>
                  <a:lnTo>
                    <a:pt x="3012082" y="814470"/>
                  </a:lnTo>
                  <a:lnTo>
                    <a:pt x="2984909" y="836479"/>
                  </a:lnTo>
                  <a:close/>
                </a:path>
                <a:path w="4084320" h="4114800">
                  <a:moveTo>
                    <a:pt x="3246357" y="837117"/>
                  </a:moveTo>
                  <a:lnTo>
                    <a:pt x="2984909" y="837117"/>
                  </a:lnTo>
                  <a:lnTo>
                    <a:pt x="3012082" y="814893"/>
                  </a:lnTo>
                  <a:lnTo>
                    <a:pt x="3012082" y="814470"/>
                  </a:lnTo>
                  <a:lnTo>
                    <a:pt x="3435321" y="471650"/>
                  </a:lnTo>
                  <a:lnTo>
                    <a:pt x="3435321" y="297147"/>
                  </a:lnTo>
                  <a:lnTo>
                    <a:pt x="3463318" y="297147"/>
                  </a:lnTo>
                  <a:lnTo>
                    <a:pt x="3463318" y="457657"/>
                  </a:lnTo>
                  <a:lnTo>
                    <a:pt x="3453437" y="457657"/>
                  </a:lnTo>
                  <a:lnTo>
                    <a:pt x="3600006" y="535854"/>
                  </a:lnTo>
                  <a:lnTo>
                    <a:pt x="3600397" y="572071"/>
                  </a:lnTo>
                  <a:lnTo>
                    <a:pt x="3572833" y="572071"/>
                  </a:lnTo>
                  <a:lnTo>
                    <a:pt x="3246357" y="837117"/>
                  </a:lnTo>
                  <a:close/>
                </a:path>
                <a:path w="4084320" h="4114800">
                  <a:moveTo>
                    <a:pt x="3463318" y="462596"/>
                  </a:moveTo>
                  <a:lnTo>
                    <a:pt x="3453437" y="457657"/>
                  </a:lnTo>
                  <a:lnTo>
                    <a:pt x="3463318" y="457657"/>
                  </a:lnTo>
                  <a:lnTo>
                    <a:pt x="3463318" y="462596"/>
                  </a:lnTo>
                  <a:close/>
                </a:path>
                <a:path w="4084320" h="4114800">
                  <a:moveTo>
                    <a:pt x="3606132" y="1103810"/>
                  </a:moveTo>
                  <a:lnTo>
                    <a:pt x="3578597" y="1103810"/>
                  </a:lnTo>
                  <a:lnTo>
                    <a:pt x="3572833" y="572071"/>
                  </a:lnTo>
                  <a:lnTo>
                    <a:pt x="3600397" y="572071"/>
                  </a:lnTo>
                  <a:lnTo>
                    <a:pt x="3606132" y="1103810"/>
                  </a:lnTo>
                  <a:close/>
                </a:path>
                <a:path w="4084320" h="4114800">
                  <a:moveTo>
                    <a:pt x="2984909" y="837117"/>
                  </a:moveTo>
                  <a:lnTo>
                    <a:pt x="2984909" y="836479"/>
                  </a:lnTo>
                  <a:lnTo>
                    <a:pt x="3012082" y="814470"/>
                  </a:lnTo>
                  <a:lnTo>
                    <a:pt x="3012082" y="814893"/>
                  </a:lnTo>
                  <a:lnTo>
                    <a:pt x="2984909" y="837117"/>
                  </a:lnTo>
                  <a:close/>
                </a:path>
                <a:path w="4084320" h="4114800">
                  <a:moveTo>
                    <a:pt x="3206889" y="1174598"/>
                  </a:moveTo>
                  <a:lnTo>
                    <a:pt x="3012082" y="1174598"/>
                  </a:lnTo>
                  <a:lnTo>
                    <a:pt x="3127361" y="931777"/>
                  </a:lnTo>
                  <a:lnTo>
                    <a:pt x="3012082" y="869219"/>
                  </a:lnTo>
                  <a:lnTo>
                    <a:pt x="3010435" y="869219"/>
                  </a:lnTo>
                  <a:lnTo>
                    <a:pt x="2970911" y="847818"/>
                  </a:lnTo>
                  <a:lnTo>
                    <a:pt x="2984909" y="836479"/>
                  </a:lnTo>
                  <a:lnTo>
                    <a:pt x="2984909" y="837117"/>
                  </a:lnTo>
                  <a:lnTo>
                    <a:pt x="3246357" y="837117"/>
                  </a:lnTo>
                  <a:lnTo>
                    <a:pt x="3152064" y="913668"/>
                  </a:lnTo>
                  <a:lnTo>
                    <a:pt x="3299456" y="979518"/>
                  </a:lnTo>
                  <a:lnTo>
                    <a:pt x="3293692" y="991865"/>
                  </a:lnTo>
                  <a:lnTo>
                    <a:pt x="3206889" y="1174598"/>
                  </a:lnTo>
                  <a:close/>
                </a:path>
                <a:path w="4084320" h="4114800">
                  <a:moveTo>
                    <a:pt x="2984909" y="1232871"/>
                  </a:moveTo>
                  <a:lnTo>
                    <a:pt x="2984909" y="856049"/>
                  </a:lnTo>
                  <a:lnTo>
                    <a:pt x="3010435" y="869219"/>
                  </a:lnTo>
                  <a:lnTo>
                    <a:pt x="3012082" y="869219"/>
                  </a:lnTo>
                  <a:lnTo>
                    <a:pt x="3012082" y="1174598"/>
                  </a:lnTo>
                  <a:lnTo>
                    <a:pt x="3206889" y="1174598"/>
                  </a:lnTo>
                  <a:lnTo>
                    <a:pt x="3193204" y="1203408"/>
                  </a:lnTo>
                  <a:lnTo>
                    <a:pt x="2998907" y="1203408"/>
                  </a:lnTo>
                  <a:lnTo>
                    <a:pt x="2984909" y="1232871"/>
                  </a:lnTo>
                  <a:close/>
                </a:path>
                <a:path w="4084320" h="4114800">
                  <a:moveTo>
                    <a:pt x="1240075" y="2438918"/>
                  </a:moveTo>
                  <a:lnTo>
                    <a:pt x="1214549" y="2438918"/>
                  </a:lnTo>
                  <a:lnTo>
                    <a:pt x="1214549" y="1261026"/>
                  </a:lnTo>
                  <a:lnTo>
                    <a:pt x="1678136" y="993511"/>
                  </a:lnTo>
                  <a:lnTo>
                    <a:pt x="1733674" y="1025613"/>
                  </a:lnTo>
                  <a:lnTo>
                    <a:pt x="1676489" y="1025613"/>
                  </a:lnTo>
                  <a:lnTo>
                    <a:pt x="1259837" y="1265965"/>
                  </a:lnTo>
                  <a:lnTo>
                    <a:pt x="1296922" y="1287366"/>
                  </a:lnTo>
                  <a:lnTo>
                    <a:pt x="1240075" y="1287366"/>
                  </a:lnTo>
                  <a:lnTo>
                    <a:pt x="1240075" y="2438918"/>
                  </a:lnTo>
                  <a:close/>
                </a:path>
                <a:path w="4084320" h="4114800">
                  <a:moveTo>
                    <a:pt x="1738257" y="1508787"/>
                  </a:moveTo>
                  <a:lnTo>
                    <a:pt x="1680606" y="1508787"/>
                  </a:lnTo>
                  <a:lnTo>
                    <a:pt x="2096435" y="1268435"/>
                  </a:lnTo>
                  <a:lnTo>
                    <a:pt x="1676489" y="1025613"/>
                  </a:lnTo>
                  <a:lnTo>
                    <a:pt x="1733674" y="1025613"/>
                  </a:lnTo>
                  <a:lnTo>
                    <a:pt x="2041266" y="1203408"/>
                  </a:lnTo>
                  <a:lnTo>
                    <a:pt x="2095302" y="1203408"/>
                  </a:lnTo>
                  <a:lnTo>
                    <a:pt x="2066792" y="1219870"/>
                  </a:lnTo>
                  <a:lnTo>
                    <a:pt x="2143370" y="1264319"/>
                  </a:lnTo>
                  <a:lnTo>
                    <a:pt x="2143370" y="1291482"/>
                  </a:lnTo>
                  <a:lnTo>
                    <a:pt x="2117021" y="1291482"/>
                  </a:lnTo>
                  <a:lnTo>
                    <a:pt x="1738257" y="1508787"/>
                  </a:lnTo>
                  <a:close/>
                </a:path>
                <a:path w="4084320" h="4114800">
                  <a:moveTo>
                    <a:pt x="2095302" y="1203408"/>
                  </a:moveTo>
                  <a:lnTo>
                    <a:pt x="2041266" y="1203408"/>
                  </a:lnTo>
                  <a:lnTo>
                    <a:pt x="2332758" y="1034667"/>
                  </a:lnTo>
                  <a:lnTo>
                    <a:pt x="2388268" y="1066769"/>
                  </a:lnTo>
                  <a:lnTo>
                    <a:pt x="2331934" y="1066769"/>
                  </a:lnTo>
                  <a:lnTo>
                    <a:pt x="2095302" y="1203408"/>
                  </a:lnTo>
                  <a:close/>
                </a:path>
                <a:path w="4084320" h="4114800">
                  <a:moveTo>
                    <a:pt x="2760206" y="2514645"/>
                  </a:moveTo>
                  <a:lnTo>
                    <a:pt x="2728824" y="2514645"/>
                  </a:lnTo>
                  <a:lnTo>
                    <a:pt x="3430381" y="1037136"/>
                  </a:lnTo>
                  <a:lnTo>
                    <a:pt x="3510893" y="1073354"/>
                  </a:lnTo>
                  <a:lnTo>
                    <a:pt x="3444379" y="1073354"/>
                  </a:lnTo>
                  <a:lnTo>
                    <a:pt x="3008788" y="1990315"/>
                  </a:lnTo>
                  <a:lnTo>
                    <a:pt x="3012082" y="1990315"/>
                  </a:lnTo>
                  <a:lnTo>
                    <a:pt x="3012082" y="2041349"/>
                  </a:lnTo>
                  <a:lnTo>
                    <a:pt x="2984085" y="2041349"/>
                  </a:lnTo>
                  <a:lnTo>
                    <a:pt x="2798815" y="2432333"/>
                  </a:lnTo>
                  <a:lnTo>
                    <a:pt x="2798815" y="2438095"/>
                  </a:lnTo>
                  <a:lnTo>
                    <a:pt x="2852971" y="2469373"/>
                  </a:lnTo>
                  <a:lnTo>
                    <a:pt x="2800462" y="2469373"/>
                  </a:lnTo>
                  <a:lnTo>
                    <a:pt x="2800462" y="2478428"/>
                  </a:lnTo>
                  <a:lnTo>
                    <a:pt x="2777406" y="2478428"/>
                  </a:lnTo>
                  <a:lnTo>
                    <a:pt x="2771642" y="2489951"/>
                  </a:lnTo>
                  <a:lnTo>
                    <a:pt x="2771642" y="2490564"/>
                  </a:lnTo>
                  <a:lnTo>
                    <a:pt x="2760206" y="2514645"/>
                  </a:lnTo>
                  <a:close/>
                </a:path>
                <a:path w="4084320" h="4114800">
                  <a:moveTo>
                    <a:pt x="2392879" y="1549943"/>
                  </a:moveTo>
                  <a:lnTo>
                    <a:pt x="2336051" y="1549943"/>
                  </a:lnTo>
                  <a:lnTo>
                    <a:pt x="2751880" y="1309591"/>
                  </a:lnTo>
                  <a:lnTo>
                    <a:pt x="2331934" y="1066769"/>
                  </a:lnTo>
                  <a:lnTo>
                    <a:pt x="2388268" y="1066769"/>
                  </a:lnTo>
                  <a:lnTo>
                    <a:pt x="2532026" y="1149905"/>
                  </a:lnTo>
                  <a:lnTo>
                    <a:pt x="2558376" y="1149905"/>
                  </a:lnTo>
                  <a:lnTo>
                    <a:pt x="2558376" y="1165544"/>
                  </a:lnTo>
                  <a:lnTo>
                    <a:pt x="2798815" y="1304652"/>
                  </a:lnTo>
                  <a:lnTo>
                    <a:pt x="2798815" y="1332638"/>
                  </a:lnTo>
                  <a:lnTo>
                    <a:pt x="2771642" y="1332638"/>
                  </a:lnTo>
                  <a:lnTo>
                    <a:pt x="2392879" y="1549943"/>
                  </a:lnTo>
                  <a:close/>
                </a:path>
                <a:path w="4084320" h="4114800">
                  <a:moveTo>
                    <a:pt x="3068835" y="2543455"/>
                  </a:moveTo>
                  <a:lnTo>
                    <a:pt x="3012082" y="2543455"/>
                  </a:lnTo>
                  <a:lnTo>
                    <a:pt x="3436145" y="2298987"/>
                  </a:lnTo>
                  <a:lnTo>
                    <a:pt x="3436145" y="1091463"/>
                  </a:lnTo>
                  <a:lnTo>
                    <a:pt x="3444379" y="1073354"/>
                  </a:lnTo>
                  <a:lnTo>
                    <a:pt x="3510893" y="1073354"/>
                  </a:lnTo>
                  <a:lnTo>
                    <a:pt x="3531021" y="1082408"/>
                  </a:lnTo>
                  <a:lnTo>
                    <a:pt x="3462494" y="1082408"/>
                  </a:lnTo>
                  <a:lnTo>
                    <a:pt x="3462494" y="1859438"/>
                  </a:lnTo>
                  <a:lnTo>
                    <a:pt x="3516678" y="1890717"/>
                  </a:lnTo>
                  <a:lnTo>
                    <a:pt x="3464141" y="1890717"/>
                  </a:lnTo>
                  <a:lnTo>
                    <a:pt x="3464141" y="2315449"/>
                  </a:lnTo>
                  <a:lnTo>
                    <a:pt x="3068835" y="2543455"/>
                  </a:lnTo>
                  <a:close/>
                </a:path>
                <a:path w="4084320" h="4114800">
                  <a:moveTo>
                    <a:pt x="3606593" y="1146612"/>
                  </a:moveTo>
                  <a:lnTo>
                    <a:pt x="3462494" y="1082408"/>
                  </a:lnTo>
                  <a:lnTo>
                    <a:pt x="3531021" y="1082408"/>
                  </a:lnTo>
                  <a:lnTo>
                    <a:pt x="3578597" y="1103810"/>
                  </a:lnTo>
                  <a:lnTo>
                    <a:pt x="3606132" y="1103810"/>
                  </a:lnTo>
                  <a:lnTo>
                    <a:pt x="3606593" y="1146612"/>
                  </a:lnTo>
                  <a:close/>
                </a:path>
                <a:path w="4084320" h="4114800">
                  <a:moveTo>
                    <a:pt x="2984909" y="1233040"/>
                  </a:moveTo>
                  <a:lnTo>
                    <a:pt x="2984909" y="1232871"/>
                  </a:lnTo>
                  <a:lnTo>
                    <a:pt x="2998907" y="1203408"/>
                  </a:lnTo>
                  <a:lnTo>
                    <a:pt x="2984909" y="1233040"/>
                  </a:lnTo>
                  <a:close/>
                </a:path>
                <a:path w="4084320" h="4114800">
                  <a:moveTo>
                    <a:pt x="3179128" y="1233040"/>
                  </a:moveTo>
                  <a:lnTo>
                    <a:pt x="2984909" y="1233040"/>
                  </a:lnTo>
                  <a:lnTo>
                    <a:pt x="2998907" y="1203408"/>
                  </a:lnTo>
                  <a:lnTo>
                    <a:pt x="3193204" y="1203408"/>
                  </a:lnTo>
                  <a:lnTo>
                    <a:pt x="3179128" y="1233040"/>
                  </a:lnTo>
                  <a:close/>
                </a:path>
                <a:path w="4084320" h="4114800">
                  <a:moveTo>
                    <a:pt x="2764272" y="2106375"/>
                  </a:moveTo>
                  <a:lnTo>
                    <a:pt x="2569903" y="2106375"/>
                  </a:lnTo>
                  <a:lnTo>
                    <a:pt x="2984909" y="1232871"/>
                  </a:lnTo>
                  <a:lnTo>
                    <a:pt x="2984909" y="1233040"/>
                  </a:lnTo>
                  <a:lnTo>
                    <a:pt x="3179128" y="1233040"/>
                  </a:lnTo>
                  <a:lnTo>
                    <a:pt x="2764272" y="2106375"/>
                  </a:lnTo>
                  <a:close/>
                </a:path>
                <a:path w="4084320" h="4114800">
                  <a:moveTo>
                    <a:pt x="1672220" y="2600250"/>
                  </a:moveTo>
                  <a:lnTo>
                    <a:pt x="1471457" y="2600250"/>
                  </a:lnTo>
                  <a:lnTo>
                    <a:pt x="1666608" y="2252068"/>
                  </a:lnTo>
                  <a:lnTo>
                    <a:pt x="1666608" y="1532658"/>
                  </a:lnTo>
                  <a:lnTo>
                    <a:pt x="1240075" y="1287366"/>
                  </a:lnTo>
                  <a:lnTo>
                    <a:pt x="1296922" y="1287366"/>
                  </a:lnTo>
                  <a:lnTo>
                    <a:pt x="1680606" y="1508787"/>
                  </a:lnTo>
                  <a:lnTo>
                    <a:pt x="1738257" y="1508787"/>
                  </a:lnTo>
                  <a:lnTo>
                    <a:pt x="1693781" y="1534304"/>
                  </a:lnTo>
                  <a:lnTo>
                    <a:pt x="1693781" y="2202681"/>
                  </a:lnTo>
                  <a:lnTo>
                    <a:pt x="1692958" y="2204327"/>
                  </a:lnTo>
                  <a:lnTo>
                    <a:pt x="1894152" y="2204327"/>
                  </a:lnTo>
                  <a:lnTo>
                    <a:pt x="1672220" y="2600250"/>
                  </a:lnTo>
                  <a:close/>
                </a:path>
                <a:path w="4084320" h="4114800">
                  <a:moveTo>
                    <a:pt x="2144194" y="1733500"/>
                  </a:moveTo>
                  <a:lnTo>
                    <a:pt x="2117021" y="1718684"/>
                  </a:lnTo>
                  <a:lnTo>
                    <a:pt x="2117021" y="1291482"/>
                  </a:lnTo>
                  <a:lnTo>
                    <a:pt x="2143370" y="1291482"/>
                  </a:lnTo>
                  <a:lnTo>
                    <a:pt x="2143370" y="1439644"/>
                  </a:lnTo>
                  <a:lnTo>
                    <a:pt x="2199449" y="1471746"/>
                  </a:lnTo>
                  <a:lnTo>
                    <a:pt x="2144194" y="1471746"/>
                  </a:lnTo>
                  <a:lnTo>
                    <a:pt x="2144194" y="1733500"/>
                  </a:lnTo>
                  <a:close/>
                </a:path>
                <a:path w="4084320" h="4114800">
                  <a:moveTo>
                    <a:pt x="2771642" y="1680820"/>
                  </a:moveTo>
                  <a:lnTo>
                    <a:pt x="2771642" y="1332638"/>
                  </a:lnTo>
                  <a:lnTo>
                    <a:pt x="2798815" y="1332638"/>
                  </a:lnTo>
                  <a:lnTo>
                    <a:pt x="2798815" y="1623201"/>
                  </a:lnTo>
                  <a:lnTo>
                    <a:pt x="2771642" y="1680820"/>
                  </a:lnTo>
                  <a:close/>
                </a:path>
                <a:path w="4084320" h="4114800">
                  <a:moveTo>
                    <a:pt x="2348403" y="1889070"/>
                  </a:moveTo>
                  <a:lnTo>
                    <a:pt x="2322053" y="1889070"/>
                  </a:lnTo>
                  <a:lnTo>
                    <a:pt x="2322053" y="1573814"/>
                  </a:lnTo>
                  <a:lnTo>
                    <a:pt x="2144194" y="1471746"/>
                  </a:lnTo>
                  <a:lnTo>
                    <a:pt x="2199449" y="1471746"/>
                  </a:lnTo>
                  <a:lnTo>
                    <a:pt x="2336051" y="1549943"/>
                  </a:lnTo>
                  <a:lnTo>
                    <a:pt x="2392879" y="1549943"/>
                  </a:lnTo>
                  <a:lnTo>
                    <a:pt x="2348403" y="1575460"/>
                  </a:lnTo>
                  <a:lnTo>
                    <a:pt x="2348403" y="1889070"/>
                  </a:lnTo>
                  <a:close/>
                </a:path>
                <a:path w="4084320" h="4114800">
                  <a:moveTo>
                    <a:pt x="1894152" y="2204327"/>
                  </a:moveTo>
                  <a:lnTo>
                    <a:pt x="1692958" y="2204327"/>
                  </a:lnTo>
                  <a:lnTo>
                    <a:pt x="2000095" y="1656126"/>
                  </a:lnTo>
                  <a:lnTo>
                    <a:pt x="2144194" y="1733500"/>
                  </a:lnTo>
                  <a:lnTo>
                    <a:pt x="2180895" y="1765602"/>
                  </a:lnTo>
                  <a:lnTo>
                    <a:pt x="2140077" y="1765602"/>
                  </a:lnTo>
                  <a:lnTo>
                    <a:pt x="1894152" y="2204327"/>
                  </a:lnTo>
                  <a:close/>
                </a:path>
                <a:path w="4084320" h="4114800">
                  <a:moveTo>
                    <a:pt x="2695064" y="2252068"/>
                  </a:moveTo>
                  <a:lnTo>
                    <a:pt x="2140077" y="1765602"/>
                  </a:lnTo>
                  <a:lnTo>
                    <a:pt x="2180895" y="1765602"/>
                  </a:lnTo>
                  <a:lnTo>
                    <a:pt x="2322053" y="1889070"/>
                  </a:lnTo>
                  <a:lnTo>
                    <a:pt x="2348403" y="1889070"/>
                  </a:lnTo>
                  <a:lnTo>
                    <a:pt x="2348403" y="1912118"/>
                  </a:lnTo>
                  <a:lnTo>
                    <a:pt x="2569903" y="2106375"/>
                  </a:lnTo>
                  <a:lnTo>
                    <a:pt x="2764272" y="2106375"/>
                  </a:lnTo>
                  <a:lnTo>
                    <a:pt x="2695064" y="2252068"/>
                  </a:lnTo>
                  <a:close/>
                </a:path>
                <a:path w="4084320" h="4114800">
                  <a:moveTo>
                    <a:pt x="1150611" y="4005324"/>
                  </a:moveTo>
                  <a:lnTo>
                    <a:pt x="961758" y="4005324"/>
                  </a:lnTo>
                  <a:lnTo>
                    <a:pt x="4046301" y="2226552"/>
                  </a:lnTo>
                  <a:lnTo>
                    <a:pt x="3464141" y="1890717"/>
                  </a:lnTo>
                  <a:lnTo>
                    <a:pt x="3516678" y="1890717"/>
                  </a:lnTo>
                  <a:lnTo>
                    <a:pt x="4084179" y="2218320"/>
                  </a:lnTo>
                  <a:lnTo>
                    <a:pt x="4084179" y="2312157"/>
                  </a:lnTo>
                  <a:lnTo>
                    <a:pt x="1150611" y="4005324"/>
                  </a:lnTo>
                  <a:close/>
                </a:path>
                <a:path w="4084320" h="4114800">
                  <a:moveTo>
                    <a:pt x="3012082" y="1990315"/>
                  </a:moveTo>
                  <a:lnTo>
                    <a:pt x="3008788" y="1990315"/>
                  </a:lnTo>
                  <a:lnTo>
                    <a:pt x="3012082" y="1983730"/>
                  </a:lnTo>
                  <a:lnTo>
                    <a:pt x="3012082" y="1990315"/>
                  </a:lnTo>
                  <a:close/>
                </a:path>
                <a:path w="4084320" h="4114800">
                  <a:moveTo>
                    <a:pt x="1428326" y="3384688"/>
                  </a:moveTo>
                  <a:lnTo>
                    <a:pt x="1396525" y="3384688"/>
                  </a:lnTo>
                  <a:lnTo>
                    <a:pt x="2162309" y="2018301"/>
                  </a:lnTo>
                  <a:lnTo>
                    <a:pt x="2212102" y="2061927"/>
                  </a:lnTo>
                  <a:lnTo>
                    <a:pt x="2170543" y="2061927"/>
                  </a:lnTo>
                  <a:lnTo>
                    <a:pt x="2144194" y="2108845"/>
                  </a:lnTo>
                  <a:lnTo>
                    <a:pt x="2143370" y="2108845"/>
                  </a:lnTo>
                  <a:lnTo>
                    <a:pt x="2143370" y="2157409"/>
                  </a:lnTo>
                  <a:lnTo>
                    <a:pt x="2117021" y="2157409"/>
                  </a:lnTo>
                  <a:lnTo>
                    <a:pt x="1693781" y="2912214"/>
                  </a:lnTo>
                  <a:lnTo>
                    <a:pt x="1693781" y="2960779"/>
                  </a:lnTo>
                  <a:lnTo>
                    <a:pt x="1666608" y="2960779"/>
                  </a:lnTo>
                  <a:lnTo>
                    <a:pt x="1514275" y="3232410"/>
                  </a:lnTo>
                  <a:lnTo>
                    <a:pt x="1555561" y="3256280"/>
                  </a:lnTo>
                  <a:lnTo>
                    <a:pt x="1501100" y="3256280"/>
                  </a:lnTo>
                  <a:lnTo>
                    <a:pt x="1471457" y="3308960"/>
                  </a:lnTo>
                  <a:lnTo>
                    <a:pt x="1471457" y="3357525"/>
                  </a:lnTo>
                  <a:lnTo>
                    <a:pt x="1443460" y="3357525"/>
                  </a:lnTo>
                  <a:lnTo>
                    <a:pt x="1428326" y="3384688"/>
                  </a:lnTo>
                  <a:close/>
                </a:path>
                <a:path w="4084320" h="4114800">
                  <a:moveTo>
                    <a:pt x="3065981" y="2545101"/>
                  </a:moveTo>
                  <a:lnTo>
                    <a:pt x="2984085" y="2545101"/>
                  </a:lnTo>
                  <a:lnTo>
                    <a:pt x="2984085" y="2041349"/>
                  </a:lnTo>
                  <a:lnTo>
                    <a:pt x="3012082" y="2041349"/>
                  </a:lnTo>
                  <a:lnTo>
                    <a:pt x="3012082" y="2543455"/>
                  </a:lnTo>
                  <a:lnTo>
                    <a:pt x="3068835" y="2543455"/>
                  </a:lnTo>
                  <a:lnTo>
                    <a:pt x="3065981" y="2545101"/>
                  </a:lnTo>
                  <a:close/>
                </a:path>
                <a:path w="4084320" h="4114800">
                  <a:moveTo>
                    <a:pt x="2399447" y="2924561"/>
                  </a:moveTo>
                  <a:lnTo>
                    <a:pt x="2321230" y="2924561"/>
                  </a:lnTo>
                  <a:lnTo>
                    <a:pt x="2321230" y="2194450"/>
                  </a:lnTo>
                  <a:lnTo>
                    <a:pt x="2170543" y="2061927"/>
                  </a:lnTo>
                  <a:lnTo>
                    <a:pt x="2212102" y="2061927"/>
                  </a:lnTo>
                  <a:lnTo>
                    <a:pt x="2371816" y="2201858"/>
                  </a:lnTo>
                  <a:lnTo>
                    <a:pt x="2330287" y="2201858"/>
                  </a:lnTo>
                  <a:lnTo>
                    <a:pt x="2348403" y="2218320"/>
                  </a:lnTo>
                  <a:lnTo>
                    <a:pt x="2348403" y="2923738"/>
                  </a:lnTo>
                  <a:lnTo>
                    <a:pt x="2400874" y="2923738"/>
                  </a:lnTo>
                  <a:lnTo>
                    <a:pt x="2399447" y="2924561"/>
                  </a:lnTo>
                  <a:close/>
                </a:path>
                <a:path w="4084320" h="4114800">
                  <a:moveTo>
                    <a:pt x="1746857" y="3320484"/>
                  </a:moveTo>
                  <a:lnTo>
                    <a:pt x="1693781" y="3320484"/>
                  </a:lnTo>
                  <a:lnTo>
                    <a:pt x="2117021" y="3076016"/>
                  </a:lnTo>
                  <a:lnTo>
                    <a:pt x="2117021" y="2157409"/>
                  </a:lnTo>
                  <a:lnTo>
                    <a:pt x="2143370" y="2157409"/>
                  </a:lnTo>
                  <a:lnTo>
                    <a:pt x="2143370" y="2822494"/>
                  </a:lnTo>
                  <a:lnTo>
                    <a:pt x="2195007" y="2852126"/>
                  </a:lnTo>
                  <a:lnTo>
                    <a:pt x="2145017" y="2852126"/>
                  </a:lnTo>
                  <a:lnTo>
                    <a:pt x="2145017" y="3090832"/>
                  </a:lnTo>
                  <a:lnTo>
                    <a:pt x="1746857" y="3320484"/>
                  </a:lnTo>
                  <a:close/>
                </a:path>
                <a:path w="4084320" h="4114800">
                  <a:moveTo>
                    <a:pt x="2738705" y="2559917"/>
                  </a:moveTo>
                  <a:lnTo>
                    <a:pt x="2330287" y="2201858"/>
                  </a:lnTo>
                  <a:lnTo>
                    <a:pt x="2371816" y="2201858"/>
                  </a:lnTo>
                  <a:lnTo>
                    <a:pt x="2728824" y="2514645"/>
                  </a:lnTo>
                  <a:lnTo>
                    <a:pt x="2760206" y="2514645"/>
                  </a:lnTo>
                  <a:lnTo>
                    <a:pt x="2738705" y="2559917"/>
                  </a:lnTo>
                  <a:close/>
                </a:path>
                <a:path w="4084320" h="4114800">
                  <a:moveTo>
                    <a:pt x="960934" y="4114799"/>
                  </a:moveTo>
                  <a:lnTo>
                    <a:pt x="954347" y="4110684"/>
                  </a:lnTo>
                  <a:lnTo>
                    <a:pt x="0" y="3560013"/>
                  </a:lnTo>
                  <a:lnTo>
                    <a:pt x="0" y="3467000"/>
                  </a:lnTo>
                  <a:lnTo>
                    <a:pt x="541812" y="3154213"/>
                  </a:lnTo>
                  <a:lnTo>
                    <a:pt x="541812" y="2585434"/>
                  </a:lnTo>
                  <a:lnTo>
                    <a:pt x="1005399" y="2317918"/>
                  </a:lnTo>
                  <a:lnTo>
                    <a:pt x="1060888" y="2350020"/>
                  </a:lnTo>
                  <a:lnTo>
                    <a:pt x="1003752" y="2350020"/>
                  </a:lnTo>
                  <a:lnTo>
                    <a:pt x="586277" y="2591196"/>
                  </a:lnTo>
                  <a:lnTo>
                    <a:pt x="622127" y="2611774"/>
                  </a:lnTo>
                  <a:lnTo>
                    <a:pt x="567338" y="2611774"/>
                  </a:lnTo>
                  <a:lnTo>
                    <a:pt x="567338" y="3186315"/>
                  </a:lnTo>
                  <a:lnTo>
                    <a:pt x="540165" y="3186315"/>
                  </a:lnTo>
                  <a:lnTo>
                    <a:pt x="41171" y="3474408"/>
                  </a:lnTo>
                  <a:lnTo>
                    <a:pt x="961758" y="4005324"/>
                  </a:lnTo>
                  <a:lnTo>
                    <a:pt x="1150611" y="4005324"/>
                  </a:lnTo>
                  <a:lnTo>
                    <a:pt x="960934" y="4114799"/>
                  </a:lnTo>
                  <a:close/>
                </a:path>
                <a:path w="4084320" h="4114800">
                  <a:moveTo>
                    <a:pt x="1064697" y="2833194"/>
                  </a:moveTo>
                  <a:lnTo>
                    <a:pt x="1007870" y="2833194"/>
                  </a:lnTo>
                  <a:lnTo>
                    <a:pt x="1423698" y="2592842"/>
                  </a:lnTo>
                  <a:lnTo>
                    <a:pt x="1003752" y="2350020"/>
                  </a:lnTo>
                  <a:lnTo>
                    <a:pt x="1060888" y="2350020"/>
                  </a:lnTo>
                  <a:lnTo>
                    <a:pt x="1214549" y="2438918"/>
                  </a:lnTo>
                  <a:lnTo>
                    <a:pt x="1240075" y="2438918"/>
                  </a:lnTo>
                  <a:lnTo>
                    <a:pt x="1240075" y="2455380"/>
                  </a:lnTo>
                  <a:lnTo>
                    <a:pt x="1471457" y="2588726"/>
                  </a:lnTo>
                  <a:lnTo>
                    <a:pt x="1471457" y="2600250"/>
                  </a:lnTo>
                  <a:lnTo>
                    <a:pt x="1672220" y="2600250"/>
                  </a:lnTo>
                  <a:lnTo>
                    <a:pt x="1663453" y="2615889"/>
                  </a:lnTo>
                  <a:lnTo>
                    <a:pt x="1443460" y="2615889"/>
                  </a:lnTo>
                  <a:lnTo>
                    <a:pt x="1064697" y="2833194"/>
                  </a:lnTo>
                  <a:close/>
                </a:path>
                <a:path w="4084320" h="4114800">
                  <a:moveTo>
                    <a:pt x="2998907" y="2583788"/>
                  </a:moveTo>
                  <a:lnTo>
                    <a:pt x="2800462" y="2469373"/>
                  </a:lnTo>
                  <a:lnTo>
                    <a:pt x="2852971" y="2469373"/>
                  </a:lnTo>
                  <a:lnTo>
                    <a:pt x="2984085" y="2545101"/>
                  </a:lnTo>
                  <a:lnTo>
                    <a:pt x="3065981" y="2545101"/>
                  </a:lnTo>
                  <a:lnTo>
                    <a:pt x="2998907" y="2583788"/>
                  </a:lnTo>
                  <a:close/>
                </a:path>
                <a:path w="4084320" h="4114800">
                  <a:moveTo>
                    <a:pt x="2771642" y="2490564"/>
                  </a:moveTo>
                  <a:lnTo>
                    <a:pt x="2771642" y="2489951"/>
                  </a:lnTo>
                  <a:lnTo>
                    <a:pt x="2777406" y="2478428"/>
                  </a:lnTo>
                  <a:lnTo>
                    <a:pt x="2771642" y="2490564"/>
                  </a:lnTo>
                  <a:close/>
                </a:path>
                <a:path w="4084320" h="4114800">
                  <a:moveTo>
                    <a:pt x="2400874" y="2923738"/>
                  </a:moveTo>
                  <a:lnTo>
                    <a:pt x="2348403" y="2923738"/>
                  </a:lnTo>
                  <a:lnTo>
                    <a:pt x="2771642" y="2679270"/>
                  </a:lnTo>
                  <a:lnTo>
                    <a:pt x="2771642" y="2490564"/>
                  </a:lnTo>
                  <a:lnTo>
                    <a:pt x="2777406" y="2478428"/>
                  </a:lnTo>
                  <a:lnTo>
                    <a:pt x="2800462" y="2478428"/>
                  </a:lnTo>
                  <a:lnTo>
                    <a:pt x="2800462" y="2693263"/>
                  </a:lnTo>
                  <a:lnTo>
                    <a:pt x="2400874" y="2923738"/>
                  </a:lnTo>
                  <a:close/>
                </a:path>
                <a:path w="4084320" h="4114800">
                  <a:moveTo>
                    <a:pt x="1073296" y="3699945"/>
                  </a:moveTo>
                  <a:lnTo>
                    <a:pt x="993871" y="3699945"/>
                  </a:lnTo>
                  <a:lnTo>
                    <a:pt x="993871" y="2857065"/>
                  </a:lnTo>
                  <a:lnTo>
                    <a:pt x="567338" y="2611774"/>
                  </a:lnTo>
                  <a:lnTo>
                    <a:pt x="622127" y="2611774"/>
                  </a:lnTo>
                  <a:lnTo>
                    <a:pt x="1007870" y="2833194"/>
                  </a:lnTo>
                  <a:lnTo>
                    <a:pt x="1064697" y="2833194"/>
                  </a:lnTo>
                  <a:lnTo>
                    <a:pt x="1020221" y="2858711"/>
                  </a:lnTo>
                  <a:lnTo>
                    <a:pt x="1020221" y="3698298"/>
                  </a:lnTo>
                  <a:lnTo>
                    <a:pt x="1076151" y="3698298"/>
                  </a:lnTo>
                  <a:lnTo>
                    <a:pt x="1073296" y="3699945"/>
                  </a:lnTo>
                  <a:close/>
                </a:path>
                <a:path w="4084320" h="4114800">
                  <a:moveTo>
                    <a:pt x="1443460" y="2648814"/>
                  </a:moveTo>
                  <a:lnTo>
                    <a:pt x="1443460" y="2615889"/>
                  </a:lnTo>
                  <a:lnTo>
                    <a:pt x="1663453" y="2615889"/>
                  </a:lnTo>
                  <a:lnTo>
                    <a:pt x="1651457" y="2637291"/>
                  </a:lnTo>
                  <a:lnTo>
                    <a:pt x="1450048" y="2637291"/>
                  </a:lnTo>
                  <a:lnTo>
                    <a:pt x="1443460" y="2648814"/>
                  </a:lnTo>
                  <a:close/>
                </a:path>
                <a:path w="4084320" h="4114800">
                  <a:moveTo>
                    <a:pt x="1407230" y="3422552"/>
                  </a:moveTo>
                  <a:lnTo>
                    <a:pt x="1247486" y="3331185"/>
                  </a:lnTo>
                  <a:lnTo>
                    <a:pt x="1104210" y="3254634"/>
                  </a:lnTo>
                  <a:lnTo>
                    <a:pt x="1450048" y="2637291"/>
                  </a:lnTo>
                  <a:lnTo>
                    <a:pt x="1651457" y="2637291"/>
                  </a:lnTo>
                  <a:lnTo>
                    <a:pt x="1272188" y="3313899"/>
                  </a:lnTo>
                  <a:lnTo>
                    <a:pt x="1396525" y="3384688"/>
                  </a:lnTo>
                  <a:lnTo>
                    <a:pt x="1428326" y="3384688"/>
                  </a:lnTo>
                  <a:lnTo>
                    <a:pt x="1407230" y="3422552"/>
                  </a:lnTo>
                  <a:close/>
                </a:path>
                <a:path w="4084320" h="4114800">
                  <a:moveTo>
                    <a:pt x="2335228" y="2961602"/>
                  </a:moveTo>
                  <a:lnTo>
                    <a:pt x="2145017" y="2852126"/>
                  </a:lnTo>
                  <a:lnTo>
                    <a:pt x="2195007" y="2852126"/>
                  </a:lnTo>
                  <a:lnTo>
                    <a:pt x="2321230" y="2924561"/>
                  </a:lnTo>
                  <a:lnTo>
                    <a:pt x="2399447" y="2924561"/>
                  </a:lnTo>
                  <a:lnTo>
                    <a:pt x="2335228" y="2961602"/>
                  </a:lnTo>
                  <a:close/>
                </a:path>
                <a:path w="4084320" h="4114800">
                  <a:moveTo>
                    <a:pt x="1693781" y="3320484"/>
                  </a:moveTo>
                  <a:lnTo>
                    <a:pt x="1666608" y="3320484"/>
                  </a:lnTo>
                  <a:lnTo>
                    <a:pt x="1666608" y="2960779"/>
                  </a:lnTo>
                  <a:lnTo>
                    <a:pt x="1693781" y="2960779"/>
                  </a:lnTo>
                  <a:lnTo>
                    <a:pt x="1693781" y="3320484"/>
                  </a:lnTo>
                  <a:close/>
                </a:path>
                <a:path w="4084320" h="4114800">
                  <a:moveTo>
                    <a:pt x="1006223" y="3738631"/>
                  </a:moveTo>
                  <a:lnTo>
                    <a:pt x="540165" y="3469470"/>
                  </a:lnTo>
                  <a:lnTo>
                    <a:pt x="540165" y="3186315"/>
                  </a:lnTo>
                  <a:lnTo>
                    <a:pt x="567338" y="3186315"/>
                  </a:lnTo>
                  <a:lnTo>
                    <a:pt x="567338" y="3453830"/>
                  </a:lnTo>
                  <a:lnTo>
                    <a:pt x="993871" y="3699945"/>
                  </a:lnTo>
                  <a:lnTo>
                    <a:pt x="1073296" y="3699945"/>
                  </a:lnTo>
                  <a:lnTo>
                    <a:pt x="1006223" y="3738631"/>
                  </a:lnTo>
                  <a:close/>
                </a:path>
                <a:path w="4084320" h="4114800">
                  <a:moveTo>
                    <a:pt x="1679783" y="3359171"/>
                  </a:moveTo>
                  <a:lnTo>
                    <a:pt x="1501100" y="3256280"/>
                  </a:lnTo>
                  <a:lnTo>
                    <a:pt x="1555561" y="3256280"/>
                  </a:lnTo>
                  <a:lnTo>
                    <a:pt x="1666608" y="3320484"/>
                  </a:lnTo>
                  <a:lnTo>
                    <a:pt x="1746857" y="3320484"/>
                  </a:lnTo>
                  <a:lnTo>
                    <a:pt x="1679783" y="3359171"/>
                  </a:lnTo>
                  <a:close/>
                </a:path>
                <a:path w="4084320" h="4114800">
                  <a:moveTo>
                    <a:pt x="1076151" y="3698298"/>
                  </a:moveTo>
                  <a:lnTo>
                    <a:pt x="1020221" y="3698298"/>
                  </a:lnTo>
                  <a:lnTo>
                    <a:pt x="1443460" y="3453830"/>
                  </a:lnTo>
                  <a:lnTo>
                    <a:pt x="1443460" y="3357525"/>
                  </a:lnTo>
                  <a:lnTo>
                    <a:pt x="1471457" y="3357525"/>
                  </a:lnTo>
                  <a:lnTo>
                    <a:pt x="1471457" y="3470293"/>
                  </a:lnTo>
                  <a:lnTo>
                    <a:pt x="1076151" y="3698298"/>
                  </a:lnTo>
                  <a:close/>
                </a:path>
              </a:pathLst>
            </a:custGeom>
            <a:solidFill>
              <a:srgbClr val="133C3C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157782" y="1714728"/>
              <a:ext cx="5972175" cy="1200150"/>
            </a:xfrm>
            <a:custGeom>
              <a:avLst/>
              <a:gdLst/>
              <a:ahLst/>
              <a:cxnLst/>
              <a:rect l="l" t="t" r="r" b="b"/>
              <a:pathLst>
                <a:path w="5972175" h="1200150">
                  <a:moveTo>
                    <a:pt x="5486348" y="1200149"/>
                  </a:moveTo>
                  <a:lnTo>
                    <a:pt x="485745" y="1200149"/>
                  </a:lnTo>
                  <a:lnTo>
                    <a:pt x="437734" y="1197764"/>
                  </a:lnTo>
                  <a:lnTo>
                    <a:pt x="390537" y="1190698"/>
                  </a:lnTo>
                  <a:lnTo>
                    <a:pt x="344472" y="1179082"/>
                  </a:lnTo>
                  <a:lnTo>
                    <a:pt x="299857" y="1163049"/>
                  </a:lnTo>
                  <a:lnTo>
                    <a:pt x="257011" y="1142732"/>
                  </a:lnTo>
                  <a:lnTo>
                    <a:pt x="216252" y="1118262"/>
                  </a:lnTo>
                  <a:lnTo>
                    <a:pt x="177899" y="1089772"/>
                  </a:lnTo>
                  <a:lnTo>
                    <a:pt x="142271" y="1057394"/>
                  </a:lnTo>
                  <a:lnTo>
                    <a:pt x="110003" y="1021644"/>
                  </a:lnTo>
                  <a:lnTo>
                    <a:pt x="81610" y="983161"/>
                  </a:lnTo>
                  <a:lnTo>
                    <a:pt x="57223" y="942263"/>
                  </a:lnTo>
                  <a:lnTo>
                    <a:pt x="36975" y="899271"/>
                  </a:lnTo>
                  <a:lnTo>
                    <a:pt x="20996" y="854504"/>
                  </a:lnTo>
                  <a:lnTo>
                    <a:pt x="9419" y="808282"/>
                  </a:lnTo>
                  <a:lnTo>
                    <a:pt x="2376" y="760924"/>
                  </a:lnTo>
                  <a:lnTo>
                    <a:pt x="0" y="712751"/>
                  </a:lnTo>
                  <a:lnTo>
                    <a:pt x="0" y="487403"/>
                  </a:lnTo>
                  <a:lnTo>
                    <a:pt x="2376" y="439229"/>
                  </a:lnTo>
                  <a:lnTo>
                    <a:pt x="9419" y="391871"/>
                  </a:lnTo>
                  <a:lnTo>
                    <a:pt x="20996" y="345648"/>
                  </a:lnTo>
                  <a:lnTo>
                    <a:pt x="36975" y="300881"/>
                  </a:lnTo>
                  <a:lnTo>
                    <a:pt x="57223" y="257889"/>
                  </a:lnTo>
                  <a:lnTo>
                    <a:pt x="81610" y="216991"/>
                  </a:lnTo>
                  <a:lnTo>
                    <a:pt x="110003" y="178507"/>
                  </a:lnTo>
                  <a:lnTo>
                    <a:pt x="142271" y="142756"/>
                  </a:lnTo>
                  <a:lnTo>
                    <a:pt x="177899" y="110379"/>
                  </a:lnTo>
                  <a:lnTo>
                    <a:pt x="216252" y="81889"/>
                  </a:lnTo>
                  <a:lnTo>
                    <a:pt x="257011" y="57419"/>
                  </a:lnTo>
                  <a:lnTo>
                    <a:pt x="299857" y="37101"/>
                  </a:lnTo>
                  <a:lnTo>
                    <a:pt x="344472" y="21068"/>
                  </a:lnTo>
                  <a:lnTo>
                    <a:pt x="390537" y="9451"/>
                  </a:lnTo>
                  <a:lnTo>
                    <a:pt x="437734" y="2385"/>
                  </a:lnTo>
                  <a:lnTo>
                    <a:pt x="485745" y="0"/>
                  </a:lnTo>
                  <a:lnTo>
                    <a:pt x="5486348" y="0"/>
                  </a:lnTo>
                  <a:lnTo>
                    <a:pt x="5534363" y="2385"/>
                  </a:lnTo>
                  <a:lnTo>
                    <a:pt x="5581565" y="9451"/>
                  </a:lnTo>
                  <a:lnTo>
                    <a:pt x="5627636" y="21068"/>
                  </a:lnTo>
                  <a:lnTo>
                    <a:pt x="5672256" y="37101"/>
                  </a:lnTo>
                  <a:lnTo>
                    <a:pt x="5715107" y="57419"/>
                  </a:lnTo>
                  <a:lnTo>
                    <a:pt x="5755868" y="81889"/>
                  </a:lnTo>
                  <a:lnTo>
                    <a:pt x="5794222" y="110379"/>
                  </a:lnTo>
                  <a:lnTo>
                    <a:pt x="5829848" y="142756"/>
                  </a:lnTo>
                  <a:lnTo>
                    <a:pt x="5862110" y="178507"/>
                  </a:lnTo>
                  <a:lnTo>
                    <a:pt x="5890498" y="216991"/>
                  </a:lnTo>
                  <a:lnTo>
                    <a:pt x="5914880" y="257889"/>
                  </a:lnTo>
                  <a:lnTo>
                    <a:pt x="5935124" y="300881"/>
                  </a:lnTo>
                  <a:lnTo>
                    <a:pt x="5951099" y="345648"/>
                  </a:lnTo>
                  <a:lnTo>
                    <a:pt x="5962672" y="391871"/>
                  </a:lnTo>
                  <a:lnTo>
                    <a:pt x="5969713" y="439229"/>
                  </a:lnTo>
                  <a:lnTo>
                    <a:pt x="5972089" y="487403"/>
                  </a:lnTo>
                  <a:lnTo>
                    <a:pt x="5972089" y="712751"/>
                  </a:lnTo>
                  <a:lnTo>
                    <a:pt x="5969713" y="760924"/>
                  </a:lnTo>
                  <a:lnTo>
                    <a:pt x="5962672" y="808282"/>
                  </a:lnTo>
                  <a:lnTo>
                    <a:pt x="5951099" y="854504"/>
                  </a:lnTo>
                  <a:lnTo>
                    <a:pt x="5935124" y="899271"/>
                  </a:lnTo>
                  <a:lnTo>
                    <a:pt x="5914880" y="942263"/>
                  </a:lnTo>
                  <a:lnTo>
                    <a:pt x="5890498" y="983161"/>
                  </a:lnTo>
                  <a:lnTo>
                    <a:pt x="5862110" y="1021644"/>
                  </a:lnTo>
                  <a:lnTo>
                    <a:pt x="5829848" y="1057394"/>
                  </a:lnTo>
                  <a:lnTo>
                    <a:pt x="5794222" y="1089772"/>
                  </a:lnTo>
                  <a:lnTo>
                    <a:pt x="5755868" y="1118262"/>
                  </a:lnTo>
                  <a:lnTo>
                    <a:pt x="5715107" y="1142732"/>
                  </a:lnTo>
                  <a:lnTo>
                    <a:pt x="5672256" y="1163049"/>
                  </a:lnTo>
                  <a:lnTo>
                    <a:pt x="5627636" y="1179082"/>
                  </a:lnTo>
                  <a:lnTo>
                    <a:pt x="5581565" y="1190698"/>
                  </a:lnTo>
                  <a:lnTo>
                    <a:pt x="5534363" y="1197764"/>
                  </a:lnTo>
                  <a:lnTo>
                    <a:pt x="5486348" y="1200149"/>
                  </a:lnTo>
                  <a:close/>
                </a:path>
              </a:pathLst>
            </a:custGeom>
            <a:solidFill>
              <a:srgbClr val="A7E1D1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object 11"/>
          <p:cNvSpPr/>
          <p:nvPr/>
        </p:nvSpPr>
        <p:spPr>
          <a:xfrm>
            <a:off x="7402860" y="5458144"/>
            <a:ext cx="3495675" cy="1238250"/>
          </a:xfrm>
          <a:custGeom>
            <a:avLst/>
            <a:gdLst/>
            <a:ahLst/>
            <a:cxnLst/>
            <a:rect l="l" t="t" r="r" b="b"/>
            <a:pathLst>
              <a:path w="3495675" h="1238250">
                <a:moveTo>
                  <a:pt x="3009378" y="1238252"/>
                </a:moveTo>
                <a:lnTo>
                  <a:pt x="486156" y="1238252"/>
                </a:lnTo>
                <a:lnTo>
                  <a:pt x="438105" y="1235883"/>
                </a:lnTo>
                <a:lnTo>
                  <a:pt x="390868" y="1228864"/>
                </a:lnTo>
                <a:lnTo>
                  <a:pt x="344764" y="1217326"/>
                </a:lnTo>
                <a:lnTo>
                  <a:pt x="300111" y="1201400"/>
                </a:lnTo>
                <a:lnTo>
                  <a:pt x="257229" y="1181219"/>
                </a:lnTo>
                <a:lnTo>
                  <a:pt x="216436" y="1156913"/>
                </a:lnTo>
                <a:lnTo>
                  <a:pt x="178050" y="1128615"/>
                </a:lnTo>
                <a:lnTo>
                  <a:pt x="142391" y="1096455"/>
                </a:lnTo>
                <a:lnTo>
                  <a:pt x="110096" y="1060947"/>
                </a:lnTo>
                <a:lnTo>
                  <a:pt x="81679" y="1022723"/>
                </a:lnTo>
                <a:lnTo>
                  <a:pt x="57272" y="982101"/>
                </a:lnTo>
                <a:lnTo>
                  <a:pt x="37006" y="939399"/>
                </a:lnTo>
                <a:lnTo>
                  <a:pt x="21014" y="894934"/>
                </a:lnTo>
                <a:lnTo>
                  <a:pt x="9427" y="849024"/>
                </a:lnTo>
                <a:lnTo>
                  <a:pt x="2378" y="801986"/>
                </a:lnTo>
                <a:lnTo>
                  <a:pt x="0" y="754137"/>
                </a:lnTo>
                <a:lnTo>
                  <a:pt x="0" y="484114"/>
                </a:lnTo>
                <a:lnTo>
                  <a:pt x="2378" y="436265"/>
                </a:lnTo>
                <a:lnTo>
                  <a:pt x="9427" y="389226"/>
                </a:lnTo>
                <a:lnTo>
                  <a:pt x="21014" y="343316"/>
                </a:lnTo>
                <a:lnTo>
                  <a:pt x="37006" y="298851"/>
                </a:lnTo>
                <a:lnTo>
                  <a:pt x="57272" y="256149"/>
                </a:lnTo>
                <a:lnTo>
                  <a:pt x="81679" y="215527"/>
                </a:lnTo>
                <a:lnTo>
                  <a:pt x="110096" y="177302"/>
                </a:lnTo>
                <a:lnTo>
                  <a:pt x="142391" y="141793"/>
                </a:lnTo>
                <a:lnTo>
                  <a:pt x="178050" y="109634"/>
                </a:lnTo>
                <a:lnTo>
                  <a:pt x="216436" y="81336"/>
                </a:lnTo>
                <a:lnTo>
                  <a:pt x="257229" y="57031"/>
                </a:lnTo>
                <a:lnTo>
                  <a:pt x="300111" y="36850"/>
                </a:lnTo>
                <a:lnTo>
                  <a:pt x="344764" y="20925"/>
                </a:lnTo>
                <a:lnTo>
                  <a:pt x="390868" y="9388"/>
                </a:lnTo>
                <a:lnTo>
                  <a:pt x="438105" y="2368"/>
                </a:lnTo>
                <a:lnTo>
                  <a:pt x="486156" y="0"/>
                </a:lnTo>
                <a:lnTo>
                  <a:pt x="3009378" y="0"/>
                </a:lnTo>
                <a:lnTo>
                  <a:pt x="3057428" y="2368"/>
                </a:lnTo>
                <a:lnTo>
                  <a:pt x="3104665" y="9388"/>
                </a:lnTo>
                <a:lnTo>
                  <a:pt x="3150769" y="20925"/>
                </a:lnTo>
                <a:lnTo>
                  <a:pt x="3195422" y="36850"/>
                </a:lnTo>
                <a:lnTo>
                  <a:pt x="3238304" y="57031"/>
                </a:lnTo>
                <a:lnTo>
                  <a:pt x="3279098" y="81336"/>
                </a:lnTo>
                <a:lnTo>
                  <a:pt x="3317484" y="109634"/>
                </a:lnTo>
                <a:lnTo>
                  <a:pt x="3353144" y="141793"/>
                </a:lnTo>
                <a:lnTo>
                  <a:pt x="3385438" y="177302"/>
                </a:lnTo>
                <a:lnTo>
                  <a:pt x="3413854" y="215527"/>
                </a:lnTo>
                <a:lnTo>
                  <a:pt x="3438262" y="256149"/>
                </a:lnTo>
                <a:lnTo>
                  <a:pt x="3458528" y="298851"/>
                </a:lnTo>
                <a:lnTo>
                  <a:pt x="3474520" y="343316"/>
                </a:lnTo>
                <a:lnTo>
                  <a:pt x="3486106" y="389226"/>
                </a:lnTo>
                <a:lnTo>
                  <a:pt x="3493155" y="436265"/>
                </a:lnTo>
                <a:lnTo>
                  <a:pt x="3495534" y="484114"/>
                </a:lnTo>
                <a:lnTo>
                  <a:pt x="3495534" y="754137"/>
                </a:lnTo>
                <a:lnTo>
                  <a:pt x="3493155" y="801986"/>
                </a:lnTo>
                <a:lnTo>
                  <a:pt x="3486106" y="849024"/>
                </a:lnTo>
                <a:lnTo>
                  <a:pt x="3474520" y="894934"/>
                </a:lnTo>
                <a:lnTo>
                  <a:pt x="3458528" y="939399"/>
                </a:lnTo>
                <a:lnTo>
                  <a:pt x="3438262" y="982101"/>
                </a:lnTo>
                <a:lnTo>
                  <a:pt x="3413854" y="1022723"/>
                </a:lnTo>
                <a:lnTo>
                  <a:pt x="3385438" y="1060947"/>
                </a:lnTo>
                <a:lnTo>
                  <a:pt x="3353144" y="1096455"/>
                </a:lnTo>
                <a:lnTo>
                  <a:pt x="3317484" y="1128615"/>
                </a:lnTo>
                <a:lnTo>
                  <a:pt x="3279098" y="1156913"/>
                </a:lnTo>
                <a:lnTo>
                  <a:pt x="3238304" y="1181219"/>
                </a:lnTo>
                <a:lnTo>
                  <a:pt x="3195422" y="1201400"/>
                </a:lnTo>
                <a:lnTo>
                  <a:pt x="3150769" y="1217326"/>
                </a:lnTo>
                <a:lnTo>
                  <a:pt x="3104665" y="1228864"/>
                </a:lnTo>
                <a:lnTo>
                  <a:pt x="3057428" y="1235883"/>
                </a:lnTo>
                <a:lnTo>
                  <a:pt x="3009378" y="1238252"/>
                </a:lnTo>
                <a:close/>
              </a:path>
            </a:pathLst>
          </a:custGeom>
          <a:solidFill>
            <a:srgbClr val="A7E1D1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517885" y="4004035"/>
            <a:ext cx="3495675" cy="1238250"/>
          </a:xfrm>
          <a:custGeom>
            <a:avLst/>
            <a:gdLst/>
            <a:ahLst/>
            <a:cxnLst/>
            <a:rect l="l" t="t" r="r" b="b"/>
            <a:pathLst>
              <a:path w="3495675" h="1238250">
                <a:moveTo>
                  <a:pt x="3009378" y="1238252"/>
                </a:moveTo>
                <a:lnTo>
                  <a:pt x="486156" y="1238252"/>
                </a:lnTo>
                <a:lnTo>
                  <a:pt x="438105" y="1235883"/>
                </a:lnTo>
                <a:lnTo>
                  <a:pt x="390868" y="1228864"/>
                </a:lnTo>
                <a:lnTo>
                  <a:pt x="344764" y="1217326"/>
                </a:lnTo>
                <a:lnTo>
                  <a:pt x="300111" y="1201400"/>
                </a:lnTo>
                <a:lnTo>
                  <a:pt x="257229" y="1181219"/>
                </a:lnTo>
                <a:lnTo>
                  <a:pt x="216436" y="1156913"/>
                </a:lnTo>
                <a:lnTo>
                  <a:pt x="178050" y="1128615"/>
                </a:lnTo>
                <a:lnTo>
                  <a:pt x="142391" y="1096455"/>
                </a:lnTo>
                <a:lnTo>
                  <a:pt x="110096" y="1060947"/>
                </a:lnTo>
                <a:lnTo>
                  <a:pt x="81679" y="1022723"/>
                </a:lnTo>
                <a:lnTo>
                  <a:pt x="57272" y="982101"/>
                </a:lnTo>
                <a:lnTo>
                  <a:pt x="37006" y="939399"/>
                </a:lnTo>
                <a:lnTo>
                  <a:pt x="21014" y="894934"/>
                </a:lnTo>
                <a:lnTo>
                  <a:pt x="9427" y="849024"/>
                </a:lnTo>
                <a:lnTo>
                  <a:pt x="2378" y="801986"/>
                </a:lnTo>
                <a:lnTo>
                  <a:pt x="0" y="754137"/>
                </a:lnTo>
                <a:lnTo>
                  <a:pt x="0" y="484114"/>
                </a:lnTo>
                <a:lnTo>
                  <a:pt x="2378" y="436265"/>
                </a:lnTo>
                <a:lnTo>
                  <a:pt x="9427" y="389226"/>
                </a:lnTo>
                <a:lnTo>
                  <a:pt x="21014" y="343316"/>
                </a:lnTo>
                <a:lnTo>
                  <a:pt x="37006" y="298851"/>
                </a:lnTo>
                <a:lnTo>
                  <a:pt x="57272" y="256149"/>
                </a:lnTo>
                <a:lnTo>
                  <a:pt x="81679" y="215527"/>
                </a:lnTo>
                <a:lnTo>
                  <a:pt x="110096" y="177302"/>
                </a:lnTo>
                <a:lnTo>
                  <a:pt x="142391" y="141793"/>
                </a:lnTo>
                <a:lnTo>
                  <a:pt x="178050" y="109634"/>
                </a:lnTo>
                <a:lnTo>
                  <a:pt x="216436" y="81336"/>
                </a:lnTo>
                <a:lnTo>
                  <a:pt x="257229" y="57031"/>
                </a:lnTo>
                <a:lnTo>
                  <a:pt x="300111" y="36850"/>
                </a:lnTo>
                <a:lnTo>
                  <a:pt x="344764" y="20925"/>
                </a:lnTo>
                <a:lnTo>
                  <a:pt x="390868" y="9388"/>
                </a:lnTo>
                <a:lnTo>
                  <a:pt x="438105" y="2368"/>
                </a:lnTo>
                <a:lnTo>
                  <a:pt x="486156" y="0"/>
                </a:lnTo>
                <a:lnTo>
                  <a:pt x="3009378" y="0"/>
                </a:lnTo>
                <a:lnTo>
                  <a:pt x="3057428" y="2368"/>
                </a:lnTo>
                <a:lnTo>
                  <a:pt x="3104665" y="9388"/>
                </a:lnTo>
                <a:lnTo>
                  <a:pt x="3150769" y="20925"/>
                </a:lnTo>
                <a:lnTo>
                  <a:pt x="3195422" y="36850"/>
                </a:lnTo>
                <a:lnTo>
                  <a:pt x="3238304" y="57031"/>
                </a:lnTo>
                <a:lnTo>
                  <a:pt x="3279098" y="81336"/>
                </a:lnTo>
                <a:lnTo>
                  <a:pt x="3317484" y="109634"/>
                </a:lnTo>
                <a:lnTo>
                  <a:pt x="3353144" y="141793"/>
                </a:lnTo>
                <a:lnTo>
                  <a:pt x="3385438" y="177302"/>
                </a:lnTo>
                <a:lnTo>
                  <a:pt x="3413854" y="215527"/>
                </a:lnTo>
                <a:lnTo>
                  <a:pt x="3438262" y="256149"/>
                </a:lnTo>
                <a:lnTo>
                  <a:pt x="3458528" y="298851"/>
                </a:lnTo>
                <a:lnTo>
                  <a:pt x="3474520" y="343316"/>
                </a:lnTo>
                <a:lnTo>
                  <a:pt x="3486106" y="389226"/>
                </a:lnTo>
                <a:lnTo>
                  <a:pt x="3493155" y="436265"/>
                </a:lnTo>
                <a:lnTo>
                  <a:pt x="3495534" y="484114"/>
                </a:lnTo>
                <a:lnTo>
                  <a:pt x="3495534" y="754137"/>
                </a:lnTo>
                <a:lnTo>
                  <a:pt x="3493155" y="801986"/>
                </a:lnTo>
                <a:lnTo>
                  <a:pt x="3486106" y="849024"/>
                </a:lnTo>
                <a:lnTo>
                  <a:pt x="3474520" y="894934"/>
                </a:lnTo>
                <a:lnTo>
                  <a:pt x="3458528" y="939399"/>
                </a:lnTo>
                <a:lnTo>
                  <a:pt x="3438262" y="982101"/>
                </a:lnTo>
                <a:lnTo>
                  <a:pt x="3413854" y="1022723"/>
                </a:lnTo>
                <a:lnTo>
                  <a:pt x="3385438" y="1060947"/>
                </a:lnTo>
                <a:lnTo>
                  <a:pt x="3353144" y="1096455"/>
                </a:lnTo>
                <a:lnTo>
                  <a:pt x="3317484" y="1128615"/>
                </a:lnTo>
                <a:lnTo>
                  <a:pt x="3279098" y="1156913"/>
                </a:lnTo>
                <a:lnTo>
                  <a:pt x="3238304" y="1181219"/>
                </a:lnTo>
                <a:lnTo>
                  <a:pt x="3195422" y="1201400"/>
                </a:lnTo>
                <a:lnTo>
                  <a:pt x="3150769" y="1217326"/>
                </a:lnTo>
                <a:lnTo>
                  <a:pt x="3104665" y="1228864"/>
                </a:lnTo>
                <a:lnTo>
                  <a:pt x="3057428" y="1235883"/>
                </a:lnTo>
                <a:lnTo>
                  <a:pt x="3009378" y="1238252"/>
                </a:lnTo>
                <a:close/>
              </a:path>
            </a:pathLst>
          </a:custGeom>
          <a:solidFill>
            <a:srgbClr val="A7E1D1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766565" y="2668904"/>
            <a:ext cx="3495675" cy="1238250"/>
          </a:xfrm>
          <a:custGeom>
            <a:avLst/>
            <a:gdLst/>
            <a:ahLst/>
            <a:cxnLst/>
            <a:rect l="l" t="t" r="r" b="b"/>
            <a:pathLst>
              <a:path w="3495675" h="1238250">
                <a:moveTo>
                  <a:pt x="3009378" y="1238252"/>
                </a:moveTo>
                <a:lnTo>
                  <a:pt x="486156" y="1238252"/>
                </a:lnTo>
                <a:lnTo>
                  <a:pt x="438105" y="1235883"/>
                </a:lnTo>
                <a:lnTo>
                  <a:pt x="390868" y="1228864"/>
                </a:lnTo>
                <a:lnTo>
                  <a:pt x="344764" y="1217326"/>
                </a:lnTo>
                <a:lnTo>
                  <a:pt x="300111" y="1201400"/>
                </a:lnTo>
                <a:lnTo>
                  <a:pt x="257229" y="1181219"/>
                </a:lnTo>
                <a:lnTo>
                  <a:pt x="216436" y="1156913"/>
                </a:lnTo>
                <a:lnTo>
                  <a:pt x="178050" y="1128615"/>
                </a:lnTo>
                <a:lnTo>
                  <a:pt x="142391" y="1096455"/>
                </a:lnTo>
                <a:lnTo>
                  <a:pt x="110096" y="1060947"/>
                </a:lnTo>
                <a:lnTo>
                  <a:pt x="81679" y="1022723"/>
                </a:lnTo>
                <a:lnTo>
                  <a:pt x="57272" y="982101"/>
                </a:lnTo>
                <a:lnTo>
                  <a:pt x="37006" y="939399"/>
                </a:lnTo>
                <a:lnTo>
                  <a:pt x="21014" y="894934"/>
                </a:lnTo>
                <a:lnTo>
                  <a:pt x="9427" y="849024"/>
                </a:lnTo>
                <a:lnTo>
                  <a:pt x="2378" y="801986"/>
                </a:lnTo>
                <a:lnTo>
                  <a:pt x="0" y="754137"/>
                </a:lnTo>
                <a:lnTo>
                  <a:pt x="0" y="484114"/>
                </a:lnTo>
                <a:lnTo>
                  <a:pt x="2378" y="436265"/>
                </a:lnTo>
                <a:lnTo>
                  <a:pt x="9427" y="389226"/>
                </a:lnTo>
                <a:lnTo>
                  <a:pt x="21014" y="343316"/>
                </a:lnTo>
                <a:lnTo>
                  <a:pt x="37006" y="298851"/>
                </a:lnTo>
                <a:lnTo>
                  <a:pt x="57272" y="256149"/>
                </a:lnTo>
                <a:lnTo>
                  <a:pt x="81679" y="215527"/>
                </a:lnTo>
                <a:lnTo>
                  <a:pt x="110096" y="177302"/>
                </a:lnTo>
                <a:lnTo>
                  <a:pt x="142391" y="141793"/>
                </a:lnTo>
                <a:lnTo>
                  <a:pt x="178050" y="109634"/>
                </a:lnTo>
                <a:lnTo>
                  <a:pt x="216436" y="81336"/>
                </a:lnTo>
                <a:lnTo>
                  <a:pt x="257229" y="57031"/>
                </a:lnTo>
                <a:lnTo>
                  <a:pt x="300111" y="36850"/>
                </a:lnTo>
                <a:lnTo>
                  <a:pt x="344764" y="20925"/>
                </a:lnTo>
                <a:lnTo>
                  <a:pt x="390868" y="9388"/>
                </a:lnTo>
                <a:lnTo>
                  <a:pt x="438105" y="2368"/>
                </a:lnTo>
                <a:lnTo>
                  <a:pt x="486156" y="0"/>
                </a:lnTo>
                <a:lnTo>
                  <a:pt x="3009378" y="0"/>
                </a:lnTo>
                <a:lnTo>
                  <a:pt x="3057428" y="2368"/>
                </a:lnTo>
                <a:lnTo>
                  <a:pt x="3104665" y="9388"/>
                </a:lnTo>
                <a:lnTo>
                  <a:pt x="3150769" y="20925"/>
                </a:lnTo>
                <a:lnTo>
                  <a:pt x="3195422" y="36850"/>
                </a:lnTo>
                <a:lnTo>
                  <a:pt x="3238304" y="57031"/>
                </a:lnTo>
                <a:lnTo>
                  <a:pt x="3279098" y="81336"/>
                </a:lnTo>
                <a:lnTo>
                  <a:pt x="3317484" y="109634"/>
                </a:lnTo>
                <a:lnTo>
                  <a:pt x="3353144" y="141793"/>
                </a:lnTo>
                <a:lnTo>
                  <a:pt x="3385438" y="177302"/>
                </a:lnTo>
                <a:lnTo>
                  <a:pt x="3413854" y="215527"/>
                </a:lnTo>
                <a:lnTo>
                  <a:pt x="3438262" y="256149"/>
                </a:lnTo>
                <a:lnTo>
                  <a:pt x="3458528" y="298851"/>
                </a:lnTo>
                <a:lnTo>
                  <a:pt x="3474520" y="343316"/>
                </a:lnTo>
                <a:lnTo>
                  <a:pt x="3486106" y="389226"/>
                </a:lnTo>
                <a:lnTo>
                  <a:pt x="3493155" y="436265"/>
                </a:lnTo>
                <a:lnTo>
                  <a:pt x="3495534" y="484114"/>
                </a:lnTo>
                <a:lnTo>
                  <a:pt x="3495534" y="754137"/>
                </a:lnTo>
                <a:lnTo>
                  <a:pt x="3493155" y="801986"/>
                </a:lnTo>
                <a:lnTo>
                  <a:pt x="3486106" y="849024"/>
                </a:lnTo>
                <a:lnTo>
                  <a:pt x="3474520" y="894934"/>
                </a:lnTo>
                <a:lnTo>
                  <a:pt x="3458528" y="939399"/>
                </a:lnTo>
                <a:lnTo>
                  <a:pt x="3438262" y="982101"/>
                </a:lnTo>
                <a:lnTo>
                  <a:pt x="3413854" y="1022723"/>
                </a:lnTo>
                <a:lnTo>
                  <a:pt x="3385438" y="1060947"/>
                </a:lnTo>
                <a:lnTo>
                  <a:pt x="3353144" y="1096455"/>
                </a:lnTo>
                <a:lnTo>
                  <a:pt x="3317484" y="1128615"/>
                </a:lnTo>
                <a:lnTo>
                  <a:pt x="3279098" y="1156913"/>
                </a:lnTo>
                <a:lnTo>
                  <a:pt x="3238304" y="1181219"/>
                </a:lnTo>
                <a:lnTo>
                  <a:pt x="3195422" y="1201400"/>
                </a:lnTo>
                <a:lnTo>
                  <a:pt x="3150769" y="1217326"/>
                </a:lnTo>
                <a:lnTo>
                  <a:pt x="3104665" y="1228864"/>
                </a:lnTo>
                <a:lnTo>
                  <a:pt x="3057428" y="1235883"/>
                </a:lnTo>
                <a:lnTo>
                  <a:pt x="3009378" y="1238252"/>
                </a:lnTo>
                <a:close/>
              </a:path>
            </a:pathLst>
          </a:custGeom>
          <a:solidFill>
            <a:srgbClr val="A7E1D1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088276" y="5653834"/>
            <a:ext cx="5168265" cy="4114800"/>
            <a:chOff x="12088276" y="5653834"/>
            <a:chExt cx="5168265" cy="4114800"/>
          </a:xfrm>
        </p:grpSpPr>
        <p:sp>
          <p:nvSpPr>
            <p:cNvPr id="15" name="object 15"/>
            <p:cNvSpPr/>
            <p:nvPr/>
          </p:nvSpPr>
          <p:spPr>
            <a:xfrm>
              <a:off x="14089050" y="5936995"/>
              <a:ext cx="2323465" cy="3567429"/>
            </a:xfrm>
            <a:custGeom>
              <a:avLst/>
              <a:gdLst/>
              <a:ahLst/>
              <a:cxnLst/>
              <a:rect l="l" t="t" r="r" b="b"/>
              <a:pathLst>
                <a:path w="2323465" h="3567429">
                  <a:moveTo>
                    <a:pt x="450672" y="2600972"/>
                  </a:moveTo>
                  <a:lnTo>
                    <a:pt x="0" y="2600972"/>
                  </a:lnTo>
                  <a:lnTo>
                    <a:pt x="0" y="2907144"/>
                  </a:lnTo>
                  <a:lnTo>
                    <a:pt x="450672" y="2907144"/>
                  </a:lnTo>
                  <a:lnTo>
                    <a:pt x="450672" y="2600972"/>
                  </a:lnTo>
                  <a:close/>
                </a:path>
                <a:path w="2323465" h="3567429">
                  <a:moveTo>
                    <a:pt x="2309368" y="0"/>
                  </a:moveTo>
                  <a:lnTo>
                    <a:pt x="1585493" y="0"/>
                  </a:lnTo>
                  <a:lnTo>
                    <a:pt x="1585493" y="332473"/>
                  </a:lnTo>
                  <a:lnTo>
                    <a:pt x="2309368" y="332473"/>
                  </a:lnTo>
                  <a:lnTo>
                    <a:pt x="2309368" y="0"/>
                  </a:lnTo>
                  <a:close/>
                </a:path>
                <a:path w="2323465" h="3567429">
                  <a:moveTo>
                    <a:pt x="2323134" y="3244367"/>
                  </a:moveTo>
                  <a:lnTo>
                    <a:pt x="1884641" y="3244367"/>
                  </a:lnTo>
                  <a:lnTo>
                    <a:pt x="1884641" y="3567214"/>
                  </a:lnTo>
                  <a:lnTo>
                    <a:pt x="2323134" y="3567214"/>
                  </a:lnTo>
                  <a:lnTo>
                    <a:pt x="2323134" y="3244367"/>
                  </a:lnTo>
                  <a:close/>
                </a:path>
              </a:pathLst>
            </a:custGeom>
            <a:solidFill>
              <a:srgbClr val="DA868E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2111571" y="8887116"/>
              <a:ext cx="1800225" cy="881380"/>
            </a:xfrm>
            <a:custGeom>
              <a:avLst/>
              <a:gdLst/>
              <a:ahLst/>
              <a:cxnLst/>
              <a:rect l="l" t="t" r="r" b="b"/>
              <a:pathLst>
                <a:path w="1800225" h="881379">
                  <a:moveTo>
                    <a:pt x="264083" y="297459"/>
                  </a:moveTo>
                  <a:lnTo>
                    <a:pt x="262623" y="294119"/>
                  </a:lnTo>
                  <a:lnTo>
                    <a:pt x="174561" y="144132"/>
                  </a:lnTo>
                  <a:lnTo>
                    <a:pt x="219151" y="71094"/>
                  </a:lnTo>
                  <a:lnTo>
                    <a:pt x="105384" y="0"/>
                  </a:lnTo>
                  <a:lnTo>
                    <a:pt x="56667" y="80467"/>
                  </a:lnTo>
                  <a:lnTo>
                    <a:pt x="2959" y="130632"/>
                  </a:lnTo>
                  <a:lnTo>
                    <a:pt x="1790" y="132384"/>
                  </a:lnTo>
                  <a:lnTo>
                    <a:pt x="279" y="136436"/>
                  </a:lnTo>
                  <a:lnTo>
                    <a:pt x="0" y="138506"/>
                  </a:lnTo>
                  <a:lnTo>
                    <a:pt x="431" y="142811"/>
                  </a:lnTo>
                  <a:lnTo>
                    <a:pt x="252031" y="304228"/>
                  </a:lnTo>
                  <a:lnTo>
                    <a:pt x="255295" y="305828"/>
                  </a:lnTo>
                  <a:lnTo>
                    <a:pt x="258241" y="305384"/>
                  </a:lnTo>
                  <a:lnTo>
                    <a:pt x="263499" y="300367"/>
                  </a:lnTo>
                  <a:lnTo>
                    <a:pt x="264083" y="297459"/>
                  </a:lnTo>
                  <a:close/>
                </a:path>
                <a:path w="1800225" h="881379">
                  <a:moveTo>
                    <a:pt x="567321" y="411543"/>
                  </a:moveTo>
                  <a:lnTo>
                    <a:pt x="566293" y="408774"/>
                  </a:lnTo>
                  <a:lnTo>
                    <a:pt x="563359" y="406730"/>
                  </a:lnTo>
                  <a:lnTo>
                    <a:pt x="405993" y="324434"/>
                  </a:lnTo>
                  <a:lnTo>
                    <a:pt x="405993" y="236296"/>
                  </a:lnTo>
                  <a:lnTo>
                    <a:pt x="272008" y="236296"/>
                  </a:lnTo>
                  <a:lnTo>
                    <a:pt x="272008" y="345859"/>
                  </a:lnTo>
                  <a:lnTo>
                    <a:pt x="256336" y="405396"/>
                  </a:lnTo>
                  <a:lnTo>
                    <a:pt x="268135" y="420852"/>
                  </a:lnTo>
                  <a:lnTo>
                    <a:pt x="559828" y="420852"/>
                  </a:lnTo>
                  <a:lnTo>
                    <a:pt x="563372" y="420420"/>
                  </a:lnTo>
                  <a:lnTo>
                    <a:pt x="565594" y="418477"/>
                  </a:lnTo>
                  <a:lnTo>
                    <a:pt x="567321" y="411543"/>
                  </a:lnTo>
                  <a:close/>
                </a:path>
                <a:path w="1800225" h="881379">
                  <a:moveTo>
                    <a:pt x="1195031" y="872947"/>
                  </a:moveTo>
                  <a:lnTo>
                    <a:pt x="1194727" y="871029"/>
                  </a:lnTo>
                  <a:lnTo>
                    <a:pt x="1192542" y="867448"/>
                  </a:lnTo>
                  <a:lnTo>
                    <a:pt x="1190967" y="866305"/>
                  </a:lnTo>
                  <a:lnTo>
                    <a:pt x="1188935" y="865809"/>
                  </a:lnTo>
                  <a:lnTo>
                    <a:pt x="1035100" y="785583"/>
                  </a:lnTo>
                  <a:lnTo>
                    <a:pt x="1035100" y="711073"/>
                  </a:lnTo>
                  <a:lnTo>
                    <a:pt x="902944" y="711073"/>
                  </a:lnTo>
                  <a:lnTo>
                    <a:pt x="902944" y="808469"/>
                  </a:lnTo>
                  <a:lnTo>
                    <a:pt x="887895" y="865543"/>
                  </a:lnTo>
                  <a:lnTo>
                    <a:pt x="899477" y="880656"/>
                  </a:lnTo>
                  <a:lnTo>
                    <a:pt x="1185405" y="880656"/>
                  </a:lnTo>
                  <a:lnTo>
                    <a:pt x="1187450" y="881138"/>
                  </a:lnTo>
                  <a:lnTo>
                    <a:pt x="1189367" y="880821"/>
                  </a:lnTo>
                  <a:lnTo>
                    <a:pt x="1192923" y="878598"/>
                  </a:lnTo>
                  <a:lnTo>
                    <a:pt x="1194066" y="877036"/>
                  </a:lnTo>
                  <a:lnTo>
                    <a:pt x="1195031" y="872947"/>
                  </a:lnTo>
                  <a:close/>
                </a:path>
                <a:path w="1800225" h="881379">
                  <a:moveTo>
                    <a:pt x="1799678" y="873074"/>
                  </a:moveTo>
                  <a:lnTo>
                    <a:pt x="1799412" y="871347"/>
                  </a:lnTo>
                  <a:lnTo>
                    <a:pt x="1797608" y="868083"/>
                  </a:lnTo>
                  <a:lnTo>
                    <a:pt x="1796275" y="866940"/>
                  </a:lnTo>
                  <a:lnTo>
                    <a:pt x="1794535" y="866292"/>
                  </a:lnTo>
                  <a:lnTo>
                    <a:pt x="1794408" y="866292"/>
                  </a:lnTo>
                  <a:lnTo>
                    <a:pt x="1640459" y="786066"/>
                  </a:lnTo>
                  <a:lnTo>
                    <a:pt x="1640459" y="711073"/>
                  </a:lnTo>
                  <a:lnTo>
                    <a:pt x="1508544" y="711073"/>
                  </a:lnTo>
                  <a:lnTo>
                    <a:pt x="1508544" y="808469"/>
                  </a:lnTo>
                  <a:lnTo>
                    <a:pt x="1493926" y="863739"/>
                  </a:lnTo>
                  <a:lnTo>
                    <a:pt x="1493405" y="865797"/>
                  </a:lnTo>
                  <a:lnTo>
                    <a:pt x="1493405" y="868083"/>
                  </a:lnTo>
                  <a:lnTo>
                    <a:pt x="1791487" y="880910"/>
                  </a:lnTo>
                  <a:lnTo>
                    <a:pt x="1793354" y="880999"/>
                  </a:lnTo>
                  <a:lnTo>
                    <a:pt x="1795018" y="880491"/>
                  </a:lnTo>
                  <a:lnTo>
                    <a:pt x="1797977" y="878217"/>
                  </a:lnTo>
                  <a:lnTo>
                    <a:pt x="1798904" y="876731"/>
                  </a:lnTo>
                  <a:lnTo>
                    <a:pt x="1799678" y="8730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3896732" y="6556646"/>
              <a:ext cx="2638425" cy="1757680"/>
            </a:xfrm>
            <a:custGeom>
              <a:avLst/>
              <a:gdLst/>
              <a:ahLst/>
              <a:cxnLst/>
              <a:rect l="l" t="t" r="r" b="b"/>
              <a:pathLst>
                <a:path w="2638425" h="1757679">
                  <a:moveTo>
                    <a:pt x="2496089" y="1757432"/>
                  </a:moveTo>
                  <a:lnTo>
                    <a:pt x="142264" y="1757432"/>
                  </a:lnTo>
                  <a:lnTo>
                    <a:pt x="135276" y="1757253"/>
                  </a:lnTo>
                  <a:lnTo>
                    <a:pt x="94361" y="1749093"/>
                  </a:lnTo>
                  <a:lnTo>
                    <a:pt x="57540" y="1729403"/>
                  </a:lnTo>
                  <a:lnTo>
                    <a:pt x="28038" y="1699921"/>
                  </a:lnTo>
                  <a:lnTo>
                    <a:pt x="8343" y="1663119"/>
                  </a:lnTo>
                  <a:lnTo>
                    <a:pt x="178" y="1622225"/>
                  </a:lnTo>
                  <a:lnTo>
                    <a:pt x="0" y="1615240"/>
                  </a:lnTo>
                  <a:lnTo>
                    <a:pt x="0" y="142191"/>
                  </a:lnTo>
                  <a:lnTo>
                    <a:pt x="6151" y="100928"/>
                  </a:lnTo>
                  <a:lnTo>
                    <a:pt x="24019" y="63223"/>
                  </a:lnTo>
                  <a:lnTo>
                    <a:pt x="52044" y="32312"/>
                  </a:lnTo>
                  <a:lnTo>
                    <a:pt x="87843" y="10856"/>
                  </a:lnTo>
                  <a:lnTo>
                    <a:pt x="128323" y="693"/>
                  </a:lnTo>
                  <a:lnTo>
                    <a:pt x="142264" y="0"/>
                  </a:lnTo>
                  <a:lnTo>
                    <a:pt x="2496089" y="0"/>
                  </a:lnTo>
                  <a:lnTo>
                    <a:pt x="2537374" y="6148"/>
                  </a:lnTo>
                  <a:lnTo>
                    <a:pt x="2575102" y="24000"/>
                  </a:lnTo>
                  <a:lnTo>
                    <a:pt x="2606021" y="52018"/>
                  </a:lnTo>
                  <a:lnTo>
                    <a:pt x="2627489" y="87796"/>
                  </a:lnTo>
                  <a:lnTo>
                    <a:pt x="2637658" y="128258"/>
                  </a:lnTo>
                  <a:lnTo>
                    <a:pt x="2638354" y="142191"/>
                  </a:lnTo>
                  <a:lnTo>
                    <a:pt x="2638354" y="1615240"/>
                  </a:lnTo>
                  <a:lnTo>
                    <a:pt x="2632203" y="1656504"/>
                  </a:lnTo>
                  <a:lnTo>
                    <a:pt x="2614334" y="1694212"/>
                  </a:lnTo>
                  <a:lnTo>
                    <a:pt x="2586309" y="1725116"/>
                  </a:lnTo>
                  <a:lnTo>
                    <a:pt x="2550510" y="1746573"/>
                  </a:lnTo>
                  <a:lnTo>
                    <a:pt x="2510031" y="1756736"/>
                  </a:lnTo>
                  <a:lnTo>
                    <a:pt x="2496089" y="17574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3892104" y="6552020"/>
              <a:ext cx="2647315" cy="1765300"/>
            </a:xfrm>
            <a:custGeom>
              <a:avLst/>
              <a:gdLst/>
              <a:ahLst/>
              <a:cxnLst/>
              <a:rect l="l" t="t" r="r" b="b"/>
              <a:pathLst>
                <a:path w="2647315" h="1765300">
                  <a:moveTo>
                    <a:pt x="113421" y="12699"/>
                  </a:moveTo>
                  <a:lnTo>
                    <a:pt x="84098" y="12699"/>
                  </a:lnTo>
                  <a:lnTo>
                    <a:pt x="90693" y="0"/>
                  </a:lnTo>
                  <a:lnTo>
                    <a:pt x="120023" y="0"/>
                  </a:lnTo>
                  <a:lnTo>
                    <a:pt x="113421" y="12699"/>
                  </a:lnTo>
                  <a:close/>
                </a:path>
                <a:path w="2647315" h="1765300">
                  <a:moveTo>
                    <a:pt x="2563251" y="12699"/>
                  </a:moveTo>
                  <a:lnTo>
                    <a:pt x="2534163" y="12699"/>
                  </a:lnTo>
                  <a:lnTo>
                    <a:pt x="2527562" y="0"/>
                  </a:lnTo>
                  <a:lnTo>
                    <a:pt x="2556685" y="0"/>
                  </a:lnTo>
                  <a:lnTo>
                    <a:pt x="2563251" y="12699"/>
                  </a:lnTo>
                  <a:close/>
                </a:path>
                <a:path w="2647315" h="1765300">
                  <a:moveTo>
                    <a:pt x="81978" y="25399"/>
                  </a:moveTo>
                  <a:lnTo>
                    <a:pt x="59411" y="25399"/>
                  </a:lnTo>
                  <a:lnTo>
                    <a:pt x="65310" y="12699"/>
                  </a:lnTo>
                  <a:lnTo>
                    <a:pt x="88007" y="12699"/>
                  </a:lnTo>
                  <a:lnTo>
                    <a:pt x="81978" y="25399"/>
                  </a:lnTo>
                  <a:close/>
                </a:path>
                <a:path w="2647315" h="1765300">
                  <a:moveTo>
                    <a:pt x="2587817" y="25399"/>
                  </a:moveTo>
                  <a:lnTo>
                    <a:pt x="2565587" y="25399"/>
                  </a:lnTo>
                  <a:lnTo>
                    <a:pt x="2559564" y="12699"/>
                  </a:lnTo>
                  <a:lnTo>
                    <a:pt x="2581947" y="12699"/>
                  </a:lnTo>
                  <a:lnTo>
                    <a:pt x="2587817" y="25399"/>
                  </a:lnTo>
                  <a:close/>
                </a:path>
                <a:path w="2647315" h="1765300">
                  <a:moveTo>
                    <a:pt x="59536" y="38099"/>
                  </a:moveTo>
                  <a:lnTo>
                    <a:pt x="43057" y="38099"/>
                  </a:lnTo>
                  <a:lnTo>
                    <a:pt x="48284" y="25399"/>
                  </a:lnTo>
                  <a:lnTo>
                    <a:pt x="64858" y="25399"/>
                  </a:lnTo>
                  <a:lnTo>
                    <a:pt x="59536" y="38099"/>
                  </a:lnTo>
                  <a:close/>
                </a:path>
                <a:path w="2647315" h="1765300">
                  <a:moveTo>
                    <a:pt x="2598880" y="38099"/>
                  </a:moveTo>
                  <a:lnTo>
                    <a:pt x="2588011" y="38099"/>
                  </a:lnTo>
                  <a:lnTo>
                    <a:pt x="2582691" y="25399"/>
                  </a:lnTo>
                  <a:lnTo>
                    <a:pt x="2593460" y="25399"/>
                  </a:lnTo>
                  <a:lnTo>
                    <a:pt x="2598880" y="38099"/>
                  </a:lnTo>
                  <a:close/>
                </a:path>
                <a:path w="2647315" h="1765300">
                  <a:moveTo>
                    <a:pt x="44856" y="50799"/>
                  </a:moveTo>
                  <a:lnTo>
                    <a:pt x="33379" y="50799"/>
                  </a:lnTo>
                  <a:lnTo>
                    <a:pt x="38080" y="38099"/>
                  </a:lnTo>
                  <a:lnTo>
                    <a:pt x="49524" y="38099"/>
                  </a:lnTo>
                  <a:lnTo>
                    <a:pt x="44856" y="50799"/>
                  </a:lnTo>
                  <a:close/>
                </a:path>
                <a:path w="2647315" h="1765300">
                  <a:moveTo>
                    <a:pt x="2613707" y="50799"/>
                  </a:moveTo>
                  <a:lnTo>
                    <a:pt x="2602673" y="50799"/>
                  </a:lnTo>
                  <a:lnTo>
                    <a:pt x="2598013" y="38099"/>
                  </a:lnTo>
                  <a:lnTo>
                    <a:pt x="2609030" y="38099"/>
                  </a:lnTo>
                  <a:lnTo>
                    <a:pt x="2613707" y="50799"/>
                  </a:lnTo>
                  <a:close/>
                </a:path>
                <a:path w="2647315" h="1765300">
                  <a:moveTo>
                    <a:pt x="36287" y="63499"/>
                  </a:moveTo>
                  <a:lnTo>
                    <a:pt x="24798" y="63499"/>
                  </a:lnTo>
                  <a:lnTo>
                    <a:pt x="28953" y="50799"/>
                  </a:lnTo>
                  <a:lnTo>
                    <a:pt x="40444" y="50799"/>
                  </a:lnTo>
                  <a:lnTo>
                    <a:pt x="36287" y="63499"/>
                  </a:lnTo>
                  <a:close/>
                </a:path>
                <a:path w="2647315" h="1765300">
                  <a:moveTo>
                    <a:pt x="2622239" y="63499"/>
                  </a:moveTo>
                  <a:lnTo>
                    <a:pt x="2611232" y="63499"/>
                  </a:lnTo>
                  <a:lnTo>
                    <a:pt x="2607081" y="50799"/>
                  </a:lnTo>
                  <a:lnTo>
                    <a:pt x="2618110" y="50799"/>
                  </a:lnTo>
                  <a:lnTo>
                    <a:pt x="2622239" y="63499"/>
                  </a:lnTo>
                  <a:close/>
                </a:path>
                <a:path w="2647315" h="1765300">
                  <a:moveTo>
                    <a:pt x="25438" y="76199"/>
                  </a:moveTo>
                  <a:lnTo>
                    <a:pt x="17382" y="76199"/>
                  </a:lnTo>
                  <a:lnTo>
                    <a:pt x="20934" y="63499"/>
                  </a:lnTo>
                  <a:lnTo>
                    <a:pt x="28767" y="63499"/>
                  </a:lnTo>
                  <a:lnTo>
                    <a:pt x="25438" y="76199"/>
                  </a:lnTo>
                  <a:close/>
                </a:path>
                <a:path w="2647315" h="1765300">
                  <a:moveTo>
                    <a:pt x="2629608" y="76199"/>
                  </a:moveTo>
                  <a:lnTo>
                    <a:pt x="2622069" y="76199"/>
                  </a:lnTo>
                  <a:lnTo>
                    <a:pt x="2618743" y="63499"/>
                  </a:lnTo>
                  <a:lnTo>
                    <a:pt x="2626078" y="63499"/>
                  </a:lnTo>
                  <a:lnTo>
                    <a:pt x="2629608" y="76199"/>
                  </a:lnTo>
                  <a:close/>
                </a:path>
                <a:path w="2647315" h="1765300">
                  <a:moveTo>
                    <a:pt x="19658" y="88899"/>
                  </a:moveTo>
                  <a:lnTo>
                    <a:pt x="11217" y="88899"/>
                  </a:lnTo>
                  <a:lnTo>
                    <a:pt x="14143" y="76199"/>
                  </a:lnTo>
                  <a:lnTo>
                    <a:pt x="22401" y="76199"/>
                  </a:lnTo>
                  <a:lnTo>
                    <a:pt x="19658" y="88899"/>
                  </a:lnTo>
                  <a:close/>
                </a:path>
                <a:path w="2647315" h="1765300">
                  <a:moveTo>
                    <a:pt x="2635735" y="88899"/>
                  </a:moveTo>
                  <a:lnTo>
                    <a:pt x="2627842" y="88899"/>
                  </a:lnTo>
                  <a:lnTo>
                    <a:pt x="2625101" y="76199"/>
                  </a:lnTo>
                  <a:lnTo>
                    <a:pt x="2632828" y="76199"/>
                  </a:lnTo>
                  <a:lnTo>
                    <a:pt x="2635735" y="88899"/>
                  </a:lnTo>
                  <a:close/>
                </a:path>
                <a:path w="2647315" h="1765300">
                  <a:moveTo>
                    <a:pt x="15091" y="101599"/>
                  </a:moveTo>
                  <a:lnTo>
                    <a:pt x="6347" y="101599"/>
                  </a:lnTo>
                  <a:lnTo>
                    <a:pt x="8611" y="88899"/>
                  </a:lnTo>
                  <a:lnTo>
                    <a:pt x="17215" y="88899"/>
                  </a:lnTo>
                  <a:lnTo>
                    <a:pt x="15091" y="101599"/>
                  </a:lnTo>
                  <a:close/>
                </a:path>
                <a:path w="2647315" h="1765300">
                  <a:moveTo>
                    <a:pt x="2640570" y="101599"/>
                  </a:moveTo>
                  <a:lnTo>
                    <a:pt x="2632399" y="101599"/>
                  </a:lnTo>
                  <a:lnTo>
                    <a:pt x="2630279" y="88899"/>
                  </a:lnTo>
                  <a:lnTo>
                    <a:pt x="2638323" y="88899"/>
                  </a:lnTo>
                  <a:lnTo>
                    <a:pt x="2640570" y="101599"/>
                  </a:lnTo>
                  <a:close/>
                </a:path>
                <a:path w="2647315" h="1765300">
                  <a:moveTo>
                    <a:pt x="11802" y="114299"/>
                  </a:moveTo>
                  <a:lnTo>
                    <a:pt x="2837" y="114299"/>
                  </a:lnTo>
                  <a:lnTo>
                    <a:pt x="4423" y="101599"/>
                  </a:lnTo>
                  <a:lnTo>
                    <a:pt x="13287" y="101599"/>
                  </a:lnTo>
                  <a:lnTo>
                    <a:pt x="11802" y="114299"/>
                  </a:lnTo>
                  <a:close/>
                </a:path>
                <a:path w="2647315" h="1765300">
                  <a:moveTo>
                    <a:pt x="2644054" y="114299"/>
                  </a:moveTo>
                  <a:lnTo>
                    <a:pt x="2635686" y="114299"/>
                  </a:lnTo>
                  <a:lnTo>
                    <a:pt x="2634202" y="101599"/>
                  </a:lnTo>
                  <a:lnTo>
                    <a:pt x="2642480" y="101599"/>
                  </a:lnTo>
                  <a:lnTo>
                    <a:pt x="2644054" y="114299"/>
                  </a:lnTo>
                  <a:close/>
                </a:path>
                <a:path w="2647315" h="1765300">
                  <a:moveTo>
                    <a:pt x="9308" y="1625599"/>
                  </a:moveTo>
                  <a:lnTo>
                    <a:pt x="183" y="1625599"/>
                  </a:lnTo>
                  <a:lnTo>
                    <a:pt x="0" y="1612899"/>
                  </a:lnTo>
                  <a:lnTo>
                    <a:pt x="0" y="139699"/>
                  </a:lnTo>
                  <a:lnTo>
                    <a:pt x="183" y="126999"/>
                  </a:lnTo>
                  <a:lnTo>
                    <a:pt x="715" y="126999"/>
                  </a:lnTo>
                  <a:lnTo>
                    <a:pt x="1599" y="114299"/>
                  </a:lnTo>
                  <a:lnTo>
                    <a:pt x="10642" y="114299"/>
                  </a:lnTo>
                  <a:lnTo>
                    <a:pt x="9811" y="126999"/>
                  </a:lnTo>
                  <a:lnTo>
                    <a:pt x="9308" y="139699"/>
                  </a:lnTo>
                  <a:lnTo>
                    <a:pt x="9135" y="139699"/>
                  </a:lnTo>
                  <a:lnTo>
                    <a:pt x="9135" y="1612899"/>
                  </a:lnTo>
                  <a:lnTo>
                    <a:pt x="9308" y="1625599"/>
                  </a:lnTo>
                  <a:close/>
                </a:path>
                <a:path w="2647315" h="1765300">
                  <a:moveTo>
                    <a:pt x="2646669" y="1625599"/>
                  </a:moveTo>
                  <a:lnTo>
                    <a:pt x="2638182" y="1625599"/>
                  </a:lnTo>
                  <a:lnTo>
                    <a:pt x="2638353" y="1612899"/>
                  </a:lnTo>
                  <a:lnTo>
                    <a:pt x="2638353" y="139699"/>
                  </a:lnTo>
                  <a:lnTo>
                    <a:pt x="2638180" y="139699"/>
                  </a:lnTo>
                  <a:lnTo>
                    <a:pt x="2637677" y="126999"/>
                  </a:lnTo>
                  <a:lnTo>
                    <a:pt x="2636846" y="114299"/>
                  </a:lnTo>
                  <a:lnTo>
                    <a:pt x="2645285" y="114299"/>
                  </a:lnTo>
                  <a:lnTo>
                    <a:pt x="2646166" y="126999"/>
                  </a:lnTo>
                  <a:lnTo>
                    <a:pt x="2646697" y="126999"/>
                  </a:lnTo>
                  <a:lnTo>
                    <a:pt x="2646880" y="139699"/>
                  </a:lnTo>
                  <a:lnTo>
                    <a:pt x="2646880" y="1612899"/>
                  </a:lnTo>
                  <a:lnTo>
                    <a:pt x="2646669" y="1625599"/>
                  </a:lnTo>
                  <a:close/>
                </a:path>
                <a:path w="2647315" h="1765300">
                  <a:moveTo>
                    <a:pt x="10642" y="1638299"/>
                  </a:moveTo>
                  <a:lnTo>
                    <a:pt x="1599" y="1638299"/>
                  </a:lnTo>
                  <a:lnTo>
                    <a:pt x="715" y="1625599"/>
                  </a:lnTo>
                  <a:lnTo>
                    <a:pt x="9811" y="1625599"/>
                  </a:lnTo>
                  <a:lnTo>
                    <a:pt x="10642" y="1638299"/>
                  </a:lnTo>
                  <a:close/>
                </a:path>
                <a:path w="2647315" h="1765300">
                  <a:moveTo>
                    <a:pt x="2645208" y="1638299"/>
                  </a:moveTo>
                  <a:lnTo>
                    <a:pt x="2636851" y="1638299"/>
                  </a:lnTo>
                  <a:lnTo>
                    <a:pt x="2637682" y="1625599"/>
                  </a:lnTo>
                  <a:lnTo>
                    <a:pt x="2646112" y="1625599"/>
                  </a:lnTo>
                  <a:lnTo>
                    <a:pt x="2645208" y="1638299"/>
                  </a:lnTo>
                  <a:close/>
                </a:path>
                <a:path w="2647315" h="1765300">
                  <a:moveTo>
                    <a:pt x="13287" y="1650999"/>
                  </a:moveTo>
                  <a:lnTo>
                    <a:pt x="4423" y="1650999"/>
                  </a:lnTo>
                  <a:lnTo>
                    <a:pt x="2837" y="1638299"/>
                  </a:lnTo>
                  <a:lnTo>
                    <a:pt x="11802" y="1638299"/>
                  </a:lnTo>
                  <a:lnTo>
                    <a:pt x="13287" y="1650999"/>
                  </a:lnTo>
                  <a:close/>
                </a:path>
                <a:path w="2647315" h="1765300">
                  <a:moveTo>
                    <a:pt x="2642357" y="1650999"/>
                  </a:moveTo>
                  <a:lnTo>
                    <a:pt x="2634202" y="1650999"/>
                  </a:lnTo>
                  <a:lnTo>
                    <a:pt x="2635686" y="1638299"/>
                  </a:lnTo>
                  <a:lnTo>
                    <a:pt x="2643956" y="1638299"/>
                  </a:lnTo>
                  <a:lnTo>
                    <a:pt x="2642357" y="1650999"/>
                  </a:lnTo>
                  <a:close/>
                </a:path>
                <a:path w="2647315" h="1765300">
                  <a:moveTo>
                    <a:pt x="17215" y="1663699"/>
                  </a:moveTo>
                  <a:lnTo>
                    <a:pt x="8611" y="1663699"/>
                  </a:lnTo>
                  <a:lnTo>
                    <a:pt x="6347" y="1650999"/>
                  </a:lnTo>
                  <a:lnTo>
                    <a:pt x="15091" y="1650999"/>
                  </a:lnTo>
                  <a:lnTo>
                    <a:pt x="17215" y="1663699"/>
                  </a:lnTo>
                  <a:close/>
                </a:path>
                <a:path w="2647315" h="1765300">
                  <a:moveTo>
                    <a:pt x="2638164" y="1663699"/>
                  </a:moveTo>
                  <a:lnTo>
                    <a:pt x="2630279" y="1663699"/>
                  </a:lnTo>
                  <a:lnTo>
                    <a:pt x="2632399" y="1650999"/>
                  </a:lnTo>
                  <a:lnTo>
                    <a:pt x="2640427" y="1650999"/>
                  </a:lnTo>
                  <a:lnTo>
                    <a:pt x="2638164" y="1663699"/>
                  </a:lnTo>
                  <a:close/>
                </a:path>
                <a:path w="2647315" h="1765300">
                  <a:moveTo>
                    <a:pt x="22401" y="1676399"/>
                  </a:moveTo>
                  <a:lnTo>
                    <a:pt x="14143" y="1676399"/>
                  </a:lnTo>
                  <a:lnTo>
                    <a:pt x="11217" y="1663699"/>
                  </a:lnTo>
                  <a:lnTo>
                    <a:pt x="19658" y="1663699"/>
                  </a:lnTo>
                  <a:lnTo>
                    <a:pt x="22401" y="1676399"/>
                  </a:lnTo>
                  <a:close/>
                </a:path>
                <a:path w="2647315" h="1765300">
                  <a:moveTo>
                    <a:pt x="2632643" y="1676399"/>
                  </a:moveTo>
                  <a:lnTo>
                    <a:pt x="2625101" y="1676399"/>
                  </a:lnTo>
                  <a:lnTo>
                    <a:pt x="2627842" y="1663699"/>
                  </a:lnTo>
                  <a:lnTo>
                    <a:pt x="2635564" y="1663699"/>
                  </a:lnTo>
                  <a:lnTo>
                    <a:pt x="2632643" y="1676399"/>
                  </a:lnTo>
                  <a:close/>
                </a:path>
                <a:path w="2647315" h="1765300">
                  <a:moveTo>
                    <a:pt x="28767" y="1689099"/>
                  </a:moveTo>
                  <a:lnTo>
                    <a:pt x="20934" y="1689099"/>
                  </a:lnTo>
                  <a:lnTo>
                    <a:pt x="17382" y="1676399"/>
                  </a:lnTo>
                  <a:lnTo>
                    <a:pt x="25438" y="1676399"/>
                  </a:lnTo>
                  <a:lnTo>
                    <a:pt x="28767" y="1689099"/>
                  </a:lnTo>
                  <a:close/>
                </a:path>
                <a:path w="2647315" h="1765300">
                  <a:moveTo>
                    <a:pt x="2625878" y="1689099"/>
                  </a:moveTo>
                  <a:lnTo>
                    <a:pt x="2618743" y="1689099"/>
                  </a:lnTo>
                  <a:lnTo>
                    <a:pt x="2622069" y="1676399"/>
                  </a:lnTo>
                  <a:lnTo>
                    <a:pt x="2629415" y="1676399"/>
                  </a:lnTo>
                  <a:lnTo>
                    <a:pt x="2625878" y="1689099"/>
                  </a:lnTo>
                  <a:close/>
                </a:path>
                <a:path w="2647315" h="1765300">
                  <a:moveTo>
                    <a:pt x="36287" y="1701799"/>
                  </a:moveTo>
                  <a:lnTo>
                    <a:pt x="28953" y="1701799"/>
                  </a:lnTo>
                  <a:lnTo>
                    <a:pt x="24798" y="1689099"/>
                  </a:lnTo>
                  <a:lnTo>
                    <a:pt x="32387" y="1689099"/>
                  </a:lnTo>
                  <a:lnTo>
                    <a:pt x="36287" y="1701799"/>
                  </a:lnTo>
                  <a:close/>
                </a:path>
                <a:path w="2647315" h="1765300">
                  <a:moveTo>
                    <a:pt x="2617896" y="1701799"/>
                  </a:moveTo>
                  <a:lnTo>
                    <a:pt x="2611232" y="1701799"/>
                  </a:lnTo>
                  <a:lnTo>
                    <a:pt x="2615126" y="1689099"/>
                  </a:lnTo>
                  <a:lnTo>
                    <a:pt x="2622032" y="1689099"/>
                  </a:lnTo>
                  <a:lnTo>
                    <a:pt x="2617896" y="1701799"/>
                  </a:lnTo>
                  <a:close/>
                </a:path>
                <a:path w="2647315" h="1765300">
                  <a:moveTo>
                    <a:pt x="49524" y="1714499"/>
                  </a:moveTo>
                  <a:lnTo>
                    <a:pt x="38080" y="1714499"/>
                  </a:lnTo>
                  <a:lnTo>
                    <a:pt x="33379" y="1701799"/>
                  </a:lnTo>
                  <a:lnTo>
                    <a:pt x="44856" y="1701799"/>
                  </a:lnTo>
                  <a:lnTo>
                    <a:pt x="49524" y="1714499"/>
                  </a:lnTo>
                  <a:close/>
                </a:path>
                <a:path w="2647315" h="1765300">
                  <a:moveTo>
                    <a:pt x="2608811" y="1714499"/>
                  </a:moveTo>
                  <a:lnTo>
                    <a:pt x="2598013" y="1714499"/>
                  </a:lnTo>
                  <a:lnTo>
                    <a:pt x="2602673" y="1701799"/>
                  </a:lnTo>
                  <a:lnTo>
                    <a:pt x="2613489" y="1701799"/>
                  </a:lnTo>
                  <a:lnTo>
                    <a:pt x="2608811" y="1714499"/>
                  </a:lnTo>
                  <a:close/>
                </a:path>
                <a:path w="2647315" h="1765300">
                  <a:moveTo>
                    <a:pt x="64858" y="1727199"/>
                  </a:moveTo>
                  <a:lnTo>
                    <a:pt x="48284" y="1727199"/>
                  </a:lnTo>
                  <a:lnTo>
                    <a:pt x="43057" y="1714499"/>
                  </a:lnTo>
                  <a:lnTo>
                    <a:pt x="59536" y="1714499"/>
                  </a:lnTo>
                  <a:lnTo>
                    <a:pt x="64858" y="1727199"/>
                  </a:lnTo>
                  <a:close/>
                </a:path>
                <a:path w="2647315" h="1765300">
                  <a:moveTo>
                    <a:pt x="2598668" y="1727199"/>
                  </a:moveTo>
                  <a:lnTo>
                    <a:pt x="2582691" y="1727199"/>
                  </a:lnTo>
                  <a:lnTo>
                    <a:pt x="2588011" y="1714499"/>
                  </a:lnTo>
                  <a:lnTo>
                    <a:pt x="2603859" y="1714499"/>
                  </a:lnTo>
                  <a:lnTo>
                    <a:pt x="2598668" y="1727199"/>
                  </a:lnTo>
                  <a:close/>
                </a:path>
                <a:path w="2647315" h="1765300">
                  <a:moveTo>
                    <a:pt x="81978" y="1739899"/>
                  </a:moveTo>
                  <a:lnTo>
                    <a:pt x="65310" y="1739899"/>
                  </a:lnTo>
                  <a:lnTo>
                    <a:pt x="59411" y="1727199"/>
                  </a:lnTo>
                  <a:lnTo>
                    <a:pt x="76105" y="1727199"/>
                  </a:lnTo>
                  <a:lnTo>
                    <a:pt x="81978" y="1739899"/>
                  </a:lnTo>
                  <a:close/>
                </a:path>
                <a:path w="2647315" h="1765300">
                  <a:moveTo>
                    <a:pt x="2581764" y="1739899"/>
                  </a:moveTo>
                  <a:lnTo>
                    <a:pt x="2565587" y="1739899"/>
                  </a:lnTo>
                  <a:lnTo>
                    <a:pt x="2571453" y="1727199"/>
                  </a:lnTo>
                  <a:lnTo>
                    <a:pt x="2587620" y="1727199"/>
                  </a:lnTo>
                  <a:lnTo>
                    <a:pt x="2581764" y="1739899"/>
                  </a:lnTo>
                  <a:close/>
                </a:path>
                <a:path w="2647315" h="1765300">
                  <a:moveTo>
                    <a:pt x="113421" y="1752599"/>
                  </a:moveTo>
                  <a:lnTo>
                    <a:pt x="90693" y="1752599"/>
                  </a:lnTo>
                  <a:lnTo>
                    <a:pt x="84098" y="1739899"/>
                  </a:lnTo>
                  <a:lnTo>
                    <a:pt x="106914" y="1739899"/>
                  </a:lnTo>
                  <a:lnTo>
                    <a:pt x="113421" y="1752599"/>
                  </a:lnTo>
                  <a:close/>
                </a:path>
                <a:path w="2647315" h="1765300">
                  <a:moveTo>
                    <a:pt x="2556551" y="1752599"/>
                  </a:moveTo>
                  <a:lnTo>
                    <a:pt x="2534163" y="1752599"/>
                  </a:lnTo>
                  <a:lnTo>
                    <a:pt x="2540665" y="1739899"/>
                  </a:lnTo>
                  <a:lnTo>
                    <a:pt x="2563101" y="1739899"/>
                  </a:lnTo>
                  <a:lnTo>
                    <a:pt x="2556551" y="1752599"/>
                  </a:lnTo>
                  <a:close/>
                </a:path>
                <a:path w="2647315" h="1765300">
                  <a:moveTo>
                    <a:pt x="2507888" y="1765299"/>
                  </a:moveTo>
                  <a:lnTo>
                    <a:pt x="132496" y="1765299"/>
                  </a:lnTo>
                  <a:lnTo>
                    <a:pt x="125352" y="1752599"/>
                  </a:lnTo>
                  <a:lnTo>
                    <a:pt x="2515023" y="1752599"/>
                  </a:lnTo>
                  <a:lnTo>
                    <a:pt x="2507888" y="1765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2088276" y="5653834"/>
              <a:ext cx="5167975" cy="41105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177800" algn="ctr">
              <a:lnSpc>
                <a:spcPct val="100000"/>
              </a:lnSpc>
              <a:spcBef>
                <a:spcPts val="1910"/>
              </a:spcBef>
            </a:pPr>
            <a:r>
              <a:rPr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 </a:t>
            </a:r>
            <a:r>
              <a:rPr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hoạch phát triển </a:t>
            </a:r>
            <a:r>
              <a:rPr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</a:p>
          <a:p>
            <a:pPr marL="13326110" marR="5080" indent="-398145">
              <a:lnSpc>
                <a:spcPct val="116700"/>
              </a:lnSpc>
              <a:spcBef>
                <a:spcPts val="810"/>
              </a:spcBef>
            </a:pPr>
            <a:r>
              <a:rPr sz="3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Kiểm </a:t>
            </a:r>
            <a:r>
              <a:rPr sz="3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 việc</a:t>
            </a:r>
            <a:r>
              <a:rPr sz="3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thực  hiện kế</a:t>
            </a:r>
            <a:r>
              <a:rPr sz="3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657715" marR="3112770" indent="-119380">
              <a:lnSpc>
                <a:spcPct val="116700"/>
              </a:lnSpc>
              <a:spcBef>
                <a:spcPts val="2110"/>
              </a:spcBef>
            </a:pPr>
            <a:r>
              <a:rPr sz="3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Linh </a:t>
            </a:r>
            <a:r>
              <a:rPr sz="3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hoạt trong</a:t>
            </a:r>
            <a:r>
              <a:rPr sz="3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việc  thực hiện kế</a:t>
            </a:r>
            <a:r>
              <a:rPr sz="3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35725" marR="6240145" algn="ctr">
              <a:lnSpc>
                <a:spcPct val="116700"/>
              </a:lnSpc>
              <a:spcBef>
                <a:spcPts val="3050"/>
              </a:spcBef>
            </a:pPr>
            <a:r>
              <a:rPr sz="3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Tập </a:t>
            </a:r>
            <a:r>
              <a:rPr sz="3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trung thực</a:t>
            </a:r>
            <a:r>
              <a:rPr sz="3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hiện  kế</a:t>
            </a:r>
            <a:r>
              <a:rPr sz="3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10585" marR="9392920" algn="ctr">
              <a:lnSpc>
                <a:spcPct val="116700"/>
              </a:lnSpc>
              <a:spcBef>
                <a:spcPts val="1985"/>
              </a:spcBef>
            </a:pPr>
            <a:r>
              <a:rPr sz="3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Lập </a:t>
            </a:r>
            <a:r>
              <a:rPr sz="3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danh sách  những việc cần</a:t>
            </a:r>
            <a:r>
              <a:rPr sz="3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3934"/>
              </a:spcBef>
            </a:pPr>
            <a:r>
              <a:rPr sz="3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Xác </a:t>
            </a:r>
            <a:r>
              <a:rPr sz="3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định </a:t>
            </a:r>
            <a:r>
              <a:rPr sz="3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sz="3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28895" y="1028699"/>
            <a:ext cx="4286250" cy="1295400"/>
          </a:xfrm>
          <a:custGeom>
            <a:avLst/>
            <a:gdLst/>
            <a:ahLst/>
            <a:cxnLst/>
            <a:rect l="l" t="t" r="r" b="b"/>
            <a:pathLst>
              <a:path w="4286250" h="1295400">
                <a:moveTo>
                  <a:pt x="3799689" y="1295400"/>
                </a:moveTo>
                <a:lnTo>
                  <a:pt x="486184" y="1295400"/>
                </a:lnTo>
                <a:lnTo>
                  <a:pt x="438130" y="1293023"/>
                </a:lnTo>
                <a:lnTo>
                  <a:pt x="390890" y="1285981"/>
                </a:lnTo>
                <a:lnTo>
                  <a:pt x="344784" y="1274406"/>
                </a:lnTo>
                <a:lnTo>
                  <a:pt x="300128" y="1258430"/>
                </a:lnTo>
                <a:lnTo>
                  <a:pt x="257244" y="1238184"/>
                </a:lnTo>
                <a:lnTo>
                  <a:pt x="216448" y="1213802"/>
                </a:lnTo>
                <a:lnTo>
                  <a:pt x="178060" y="1185413"/>
                </a:lnTo>
                <a:lnTo>
                  <a:pt x="142399" y="1153152"/>
                </a:lnTo>
                <a:lnTo>
                  <a:pt x="110103" y="1117528"/>
                </a:lnTo>
                <a:lnTo>
                  <a:pt x="81684" y="1079180"/>
                </a:lnTo>
                <a:lnTo>
                  <a:pt x="57275" y="1038427"/>
                </a:lnTo>
                <a:lnTo>
                  <a:pt x="37008" y="995587"/>
                </a:lnTo>
                <a:lnTo>
                  <a:pt x="21015" y="950978"/>
                </a:lnTo>
                <a:lnTo>
                  <a:pt x="9428" y="904920"/>
                </a:lnTo>
                <a:lnTo>
                  <a:pt x="2379" y="857731"/>
                </a:lnTo>
                <a:lnTo>
                  <a:pt x="0" y="809728"/>
                </a:lnTo>
                <a:lnTo>
                  <a:pt x="0" y="485671"/>
                </a:lnTo>
                <a:lnTo>
                  <a:pt x="2379" y="437668"/>
                </a:lnTo>
                <a:lnTo>
                  <a:pt x="9428" y="390478"/>
                </a:lnTo>
                <a:lnTo>
                  <a:pt x="21015" y="344420"/>
                </a:lnTo>
                <a:lnTo>
                  <a:pt x="37008" y="299812"/>
                </a:lnTo>
                <a:lnTo>
                  <a:pt x="57275" y="256972"/>
                </a:lnTo>
                <a:lnTo>
                  <a:pt x="81684" y="216220"/>
                </a:lnTo>
                <a:lnTo>
                  <a:pt x="110103" y="177872"/>
                </a:lnTo>
                <a:lnTo>
                  <a:pt x="142399" y="142249"/>
                </a:lnTo>
                <a:lnTo>
                  <a:pt x="178060" y="109987"/>
                </a:lnTo>
                <a:lnTo>
                  <a:pt x="216448" y="81598"/>
                </a:lnTo>
                <a:lnTo>
                  <a:pt x="257244" y="57215"/>
                </a:lnTo>
                <a:lnTo>
                  <a:pt x="300128" y="36969"/>
                </a:lnTo>
                <a:lnTo>
                  <a:pt x="344784" y="20993"/>
                </a:lnTo>
                <a:lnTo>
                  <a:pt x="390890" y="9418"/>
                </a:lnTo>
                <a:lnTo>
                  <a:pt x="438130" y="2376"/>
                </a:lnTo>
                <a:lnTo>
                  <a:pt x="486184" y="0"/>
                </a:lnTo>
                <a:lnTo>
                  <a:pt x="3799689" y="0"/>
                </a:lnTo>
                <a:lnTo>
                  <a:pt x="3847742" y="2376"/>
                </a:lnTo>
                <a:lnTo>
                  <a:pt x="3894981" y="9418"/>
                </a:lnTo>
                <a:lnTo>
                  <a:pt x="3941087" y="20993"/>
                </a:lnTo>
                <a:lnTo>
                  <a:pt x="3985741" y="36969"/>
                </a:lnTo>
                <a:lnTo>
                  <a:pt x="4028626" y="57215"/>
                </a:lnTo>
                <a:lnTo>
                  <a:pt x="4069421" y="81598"/>
                </a:lnTo>
                <a:lnTo>
                  <a:pt x="4107809" y="109987"/>
                </a:lnTo>
                <a:lnTo>
                  <a:pt x="4143470" y="142249"/>
                </a:lnTo>
                <a:lnTo>
                  <a:pt x="4175767" y="177872"/>
                </a:lnTo>
                <a:lnTo>
                  <a:pt x="4204186" y="216220"/>
                </a:lnTo>
                <a:lnTo>
                  <a:pt x="4228595" y="256972"/>
                </a:lnTo>
                <a:lnTo>
                  <a:pt x="4248862" y="299812"/>
                </a:lnTo>
                <a:lnTo>
                  <a:pt x="4264854" y="344420"/>
                </a:lnTo>
                <a:lnTo>
                  <a:pt x="4276441" y="390478"/>
                </a:lnTo>
                <a:lnTo>
                  <a:pt x="4283490" y="437668"/>
                </a:lnTo>
                <a:lnTo>
                  <a:pt x="4285869" y="485671"/>
                </a:lnTo>
                <a:lnTo>
                  <a:pt x="4285869" y="809728"/>
                </a:lnTo>
                <a:lnTo>
                  <a:pt x="4283490" y="857731"/>
                </a:lnTo>
                <a:lnTo>
                  <a:pt x="4276441" y="904920"/>
                </a:lnTo>
                <a:lnTo>
                  <a:pt x="4264854" y="950978"/>
                </a:lnTo>
                <a:lnTo>
                  <a:pt x="4248862" y="995587"/>
                </a:lnTo>
                <a:lnTo>
                  <a:pt x="4228595" y="1038427"/>
                </a:lnTo>
                <a:lnTo>
                  <a:pt x="4204186" y="1079180"/>
                </a:lnTo>
                <a:lnTo>
                  <a:pt x="4175767" y="1117528"/>
                </a:lnTo>
                <a:lnTo>
                  <a:pt x="4143470" y="1153152"/>
                </a:lnTo>
                <a:lnTo>
                  <a:pt x="4107809" y="1185413"/>
                </a:lnTo>
                <a:lnTo>
                  <a:pt x="4069421" y="1213802"/>
                </a:lnTo>
                <a:lnTo>
                  <a:pt x="4028626" y="1238184"/>
                </a:lnTo>
                <a:lnTo>
                  <a:pt x="3985741" y="1258430"/>
                </a:lnTo>
                <a:lnTo>
                  <a:pt x="3941087" y="1274406"/>
                </a:lnTo>
                <a:lnTo>
                  <a:pt x="3894981" y="1285981"/>
                </a:lnTo>
                <a:lnTo>
                  <a:pt x="3847742" y="1293023"/>
                </a:lnTo>
                <a:lnTo>
                  <a:pt x="3799689" y="1295400"/>
                </a:lnTo>
                <a:close/>
              </a:path>
            </a:pathLst>
          </a:custGeom>
          <a:solidFill>
            <a:srgbClr val="A7E1D1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51964" algn="l"/>
              </a:tabLst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Khở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	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ngh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ệ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23" name="object 23"/>
          <p:cNvSpPr/>
          <p:nvPr/>
        </p:nvSpPr>
        <p:spPr>
          <a:xfrm>
            <a:off x="2789034" y="4277232"/>
            <a:ext cx="7425690" cy="3728085"/>
          </a:xfrm>
          <a:custGeom>
            <a:avLst/>
            <a:gdLst/>
            <a:ahLst/>
            <a:cxnLst/>
            <a:rect l="l" t="t" r="r" b="b"/>
            <a:pathLst>
              <a:path w="7425690" h="3728084">
                <a:moveTo>
                  <a:pt x="1357299" y="3159836"/>
                </a:moveTo>
                <a:lnTo>
                  <a:pt x="1337449" y="3092526"/>
                </a:lnTo>
                <a:lnTo>
                  <a:pt x="1315250" y="3056966"/>
                </a:lnTo>
                <a:lnTo>
                  <a:pt x="1310132" y="3050070"/>
                </a:lnTo>
                <a:lnTo>
                  <a:pt x="1310132" y="3150946"/>
                </a:lnTo>
                <a:lnTo>
                  <a:pt x="1293355" y="3131896"/>
                </a:lnTo>
                <a:lnTo>
                  <a:pt x="1290688" y="3129089"/>
                </a:lnTo>
                <a:lnTo>
                  <a:pt x="1290688" y="3201746"/>
                </a:lnTo>
                <a:lnTo>
                  <a:pt x="1258112" y="3241116"/>
                </a:lnTo>
                <a:lnTo>
                  <a:pt x="1191666" y="3319856"/>
                </a:lnTo>
                <a:lnTo>
                  <a:pt x="1127848" y="3394786"/>
                </a:lnTo>
                <a:lnTo>
                  <a:pt x="1097102" y="3431616"/>
                </a:lnTo>
                <a:lnTo>
                  <a:pt x="1066457" y="3467176"/>
                </a:lnTo>
                <a:lnTo>
                  <a:pt x="1036091" y="3505276"/>
                </a:lnTo>
                <a:lnTo>
                  <a:pt x="1006208" y="3542106"/>
                </a:lnTo>
                <a:lnTo>
                  <a:pt x="976985" y="3580206"/>
                </a:lnTo>
                <a:lnTo>
                  <a:pt x="948601" y="3619576"/>
                </a:lnTo>
                <a:lnTo>
                  <a:pt x="949452" y="3596716"/>
                </a:lnTo>
                <a:lnTo>
                  <a:pt x="949350" y="3572586"/>
                </a:lnTo>
                <a:lnTo>
                  <a:pt x="948372" y="3553536"/>
                </a:lnTo>
                <a:lnTo>
                  <a:pt x="946137" y="3534486"/>
                </a:lnTo>
                <a:lnTo>
                  <a:pt x="945832" y="3531946"/>
                </a:lnTo>
                <a:lnTo>
                  <a:pt x="951052" y="3529406"/>
                </a:lnTo>
                <a:lnTo>
                  <a:pt x="954328" y="3523056"/>
                </a:lnTo>
                <a:lnTo>
                  <a:pt x="954735" y="3516706"/>
                </a:lnTo>
                <a:lnTo>
                  <a:pt x="955535" y="3509086"/>
                </a:lnTo>
                <a:lnTo>
                  <a:pt x="953414" y="3502736"/>
                </a:lnTo>
                <a:lnTo>
                  <a:pt x="944956" y="3492576"/>
                </a:lnTo>
                <a:lnTo>
                  <a:pt x="939101" y="3490036"/>
                </a:lnTo>
                <a:lnTo>
                  <a:pt x="856615" y="3490036"/>
                </a:lnTo>
                <a:lnTo>
                  <a:pt x="818705" y="3491306"/>
                </a:lnTo>
                <a:lnTo>
                  <a:pt x="617562" y="3491306"/>
                </a:lnTo>
                <a:lnTo>
                  <a:pt x="540931" y="3493846"/>
                </a:lnTo>
                <a:lnTo>
                  <a:pt x="490486" y="3497656"/>
                </a:lnTo>
                <a:lnTo>
                  <a:pt x="174586" y="3529406"/>
                </a:lnTo>
                <a:lnTo>
                  <a:pt x="104546" y="3534486"/>
                </a:lnTo>
                <a:lnTo>
                  <a:pt x="74358" y="3537026"/>
                </a:lnTo>
                <a:lnTo>
                  <a:pt x="73367" y="3502736"/>
                </a:lnTo>
                <a:lnTo>
                  <a:pt x="72186" y="3470986"/>
                </a:lnTo>
                <a:lnTo>
                  <a:pt x="70840" y="3439236"/>
                </a:lnTo>
                <a:lnTo>
                  <a:pt x="67564" y="3366846"/>
                </a:lnTo>
                <a:lnTo>
                  <a:pt x="66840" y="3350336"/>
                </a:lnTo>
                <a:lnTo>
                  <a:pt x="64401" y="3288106"/>
                </a:lnTo>
                <a:lnTo>
                  <a:pt x="62585" y="3234766"/>
                </a:lnTo>
                <a:lnTo>
                  <a:pt x="61252" y="3171266"/>
                </a:lnTo>
                <a:lnTo>
                  <a:pt x="61137" y="3149676"/>
                </a:lnTo>
                <a:lnTo>
                  <a:pt x="63131" y="3145866"/>
                </a:lnTo>
                <a:lnTo>
                  <a:pt x="63207" y="3139516"/>
                </a:lnTo>
                <a:lnTo>
                  <a:pt x="60744" y="3134436"/>
                </a:lnTo>
                <a:lnTo>
                  <a:pt x="60096" y="3133166"/>
                </a:lnTo>
                <a:lnTo>
                  <a:pt x="59334" y="3131896"/>
                </a:lnTo>
                <a:lnTo>
                  <a:pt x="120954" y="3142056"/>
                </a:lnTo>
                <a:lnTo>
                  <a:pt x="189014" y="3149676"/>
                </a:lnTo>
                <a:lnTo>
                  <a:pt x="189153" y="3150946"/>
                </a:lnTo>
                <a:lnTo>
                  <a:pt x="189433" y="3150946"/>
                </a:lnTo>
                <a:lnTo>
                  <a:pt x="191846" y="3157296"/>
                </a:lnTo>
                <a:lnTo>
                  <a:pt x="196710" y="3161106"/>
                </a:lnTo>
                <a:lnTo>
                  <a:pt x="202476" y="3161106"/>
                </a:lnTo>
                <a:lnTo>
                  <a:pt x="217589" y="3158566"/>
                </a:lnTo>
                <a:lnTo>
                  <a:pt x="225640" y="3156026"/>
                </a:lnTo>
                <a:lnTo>
                  <a:pt x="234124" y="3153486"/>
                </a:lnTo>
                <a:lnTo>
                  <a:pt x="259778" y="3156026"/>
                </a:lnTo>
                <a:lnTo>
                  <a:pt x="273024" y="3156026"/>
                </a:lnTo>
                <a:lnTo>
                  <a:pt x="286600" y="3157296"/>
                </a:lnTo>
                <a:lnTo>
                  <a:pt x="284060" y="3161106"/>
                </a:lnTo>
                <a:lnTo>
                  <a:pt x="283197" y="3164916"/>
                </a:lnTo>
                <a:lnTo>
                  <a:pt x="286207" y="3175076"/>
                </a:lnTo>
                <a:lnTo>
                  <a:pt x="291642" y="3178886"/>
                </a:lnTo>
                <a:lnTo>
                  <a:pt x="298526" y="3180156"/>
                </a:lnTo>
                <a:lnTo>
                  <a:pt x="312432" y="3178886"/>
                </a:lnTo>
                <a:lnTo>
                  <a:pt x="327164" y="3175076"/>
                </a:lnTo>
                <a:lnTo>
                  <a:pt x="342976" y="3169996"/>
                </a:lnTo>
                <a:lnTo>
                  <a:pt x="360146" y="3162376"/>
                </a:lnTo>
                <a:lnTo>
                  <a:pt x="430758" y="3166186"/>
                </a:lnTo>
                <a:lnTo>
                  <a:pt x="431253" y="3166186"/>
                </a:lnTo>
                <a:lnTo>
                  <a:pt x="431838" y="3167456"/>
                </a:lnTo>
                <a:lnTo>
                  <a:pt x="434873" y="3169996"/>
                </a:lnTo>
                <a:lnTo>
                  <a:pt x="438099" y="3171266"/>
                </a:lnTo>
                <a:lnTo>
                  <a:pt x="443623" y="3171266"/>
                </a:lnTo>
                <a:lnTo>
                  <a:pt x="448627" y="3169996"/>
                </a:lnTo>
                <a:lnTo>
                  <a:pt x="452755" y="3168726"/>
                </a:lnTo>
                <a:lnTo>
                  <a:pt x="457606" y="3167456"/>
                </a:lnTo>
                <a:lnTo>
                  <a:pt x="484212" y="3168726"/>
                </a:lnTo>
                <a:lnTo>
                  <a:pt x="497509" y="3168726"/>
                </a:lnTo>
                <a:lnTo>
                  <a:pt x="510819" y="3169996"/>
                </a:lnTo>
                <a:lnTo>
                  <a:pt x="512610" y="3171266"/>
                </a:lnTo>
                <a:lnTo>
                  <a:pt x="514807" y="3172536"/>
                </a:lnTo>
                <a:lnTo>
                  <a:pt x="528675" y="3172536"/>
                </a:lnTo>
                <a:lnTo>
                  <a:pt x="534454" y="3171266"/>
                </a:lnTo>
                <a:lnTo>
                  <a:pt x="540423" y="3171266"/>
                </a:lnTo>
                <a:lnTo>
                  <a:pt x="574103" y="3172536"/>
                </a:lnTo>
                <a:lnTo>
                  <a:pt x="607796" y="3172536"/>
                </a:lnTo>
                <a:lnTo>
                  <a:pt x="609942" y="3173806"/>
                </a:lnTo>
                <a:lnTo>
                  <a:pt x="612254" y="3175076"/>
                </a:lnTo>
                <a:lnTo>
                  <a:pt x="618388" y="3175076"/>
                </a:lnTo>
                <a:lnTo>
                  <a:pt x="621322" y="3173806"/>
                </a:lnTo>
                <a:lnTo>
                  <a:pt x="624852" y="3173806"/>
                </a:lnTo>
                <a:lnTo>
                  <a:pt x="673303" y="3175076"/>
                </a:lnTo>
                <a:lnTo>
                  <a:pt x="722896" y="3175076"/>
                </a:lnTo>
                <a:lnTo>
                  <a:pt x="773480" y="3176346"/>
                </a:lnTo>
                <a:lnTo>
                  <a:pt x="826414" y="3176346"/>
                </a:lnTo>
                <a:lnTo>
                  <a:pt x="832878" y="3175076"/>
                </a:lnTo>
                <a:lnTo>
                  <a:pt x="835621" y="3173806"/>
                </a:lnTo>
                <a:lnTo>
                  <a:pt x="838352" y="3172536"/>
                </a:lnTo>
                <a:lnTo>
                  <a:pt x="839216" y="3171266"/>
                </a:lnTo>
                <a:lnTo>
                  <a:pt x="841794" y="3167456"/>
                </a:lnTo>
                <a:lnTo>
                  <a:pt x="844372" y="3163646"/>
                </a:lnTo>
                <a:lnTo>
                  <a:pt x="844715" y="3162376"/>
                </a:lnTo>
                <a:lnTo>
                  <a:pt x="845731" y="3158566"/>
                </a:lnTo>
                <a:lnTo>
                  <a:pt x="845858" y="3154756"/>
                </a:lnTo>
                <a:lnTo>
                  <a:pt x="881202" y="3154756"/>
                </a:lnTo>
                <a:lnTo>
                  <a:pt x="882535" y="3153486"/>
                </a:lnTo>
                <a:lnTo>
                  <a:pt x="889228" y="3147136"/>
                </a:lnTo>
                <a:lnTo>
                  <a:pt x="890549" y="3139516"/>
                </a:lnTo>
                <a:lnTo>
                  <a:pt x="891489" y="3131896"/>
                </a:lnTo>
                <a:lnTo>
                  <a:pt x="891806" y="3129356"/>
                </a:lnTo>
                <a:lnTo>
                  <a:pt x="892276" y="3125546"/>
                </a:lnTo>
                <a:lnTo>
                  <a:pt x="894994" y="3084906"/>
                </a:lnTo>
                <a:lnTo>
                  <a:pt x="895477" y="3055696"/>
                </a:lnTo>
                <a:lnTo>
                  <a:pt x="895502" y="3053156"/>
                </a:lnTo>
                <a:lnTo>
                  <a:pt x="895540" y="3048076"/>
                </a:lnTo>
                <a:lnTo>
                  <a:pt x="895578" y="3042996"/>
                </a:lnTo>
                <a:lnTo>
                  <a:pt x="895654" y="3036646"/>
                </a:lnTo>
                <a:lnTo>
                  <a:pt x="895883" y="3023946"/>
                </a:lnTo>
                <a:lnTo>
                  <a:pt x="895985" y="3020136"/>
                </a:lnTo>
                <a:lnTo>
                  <a:pt x="896289" y="3011246"/>
                </a:lnTo>
                <a:lnTo>
                  <a:pt x="898639" y="2959176"/>
                </a:lnTo>
                <a:lnTo>
                  <a:pt x="900036" y="2924886"/>
                </a:lnTo>
                <a:lnTo>
                  <a:pt x="900582" y="2907106"/>
                </a:lnTo>
                <a:lnTo>
                  <a:pt x="943025" y="2923616"/>
                </a:lnTo>
                <a:lnTo>
                  <a:pt x="984148" y="2943936"/>
                </a:lnTo>
                <a:lnTo>
                  <a:pt x="1023835" y="2969336"/>
                </a:lnTo>
                <a:lnTo>
                  <a:pt x="1061961" y="2996006"/>
                </a:lnTo>
                <a:lnTo>
                  <a:pt x="1099820" y="3023946"/>
                </a:lnTo>
                <a:lnTo>
                  <a:pt x="1137183" y="3053156"/>
                </a:lnTo>
                <a:lnTo>
                  <a:pt x="1176616" y="3084906"/>
                </a:lnTo>
                <a:lnTo>
                  <a:pt x="1216456" y="3120466"/>
                </a:lnTo>
                <a:lnTo>
                  <a:pt x="1255039" y="3159836"/>
                </a:lnTo>
                <a:lnTo>
                  <a:pt x="1290688" y="3201746"/>
                </a:lnTo>
                <a:lnTo>
                  <a:pt x="1290688" y="3129089"/>
                </a:lnTo>
                <a:lnTo>
                  <a:pt x="1275321" y="3112846"/>
                </a:lnTo>
                <a:lnTo>
                  <a:pt x="1255941" y="3093796"/>
                </a:lnTo>
                <a:lnTo>
                  <a:pt x="1235163" y="3074746"/>
                </a:lnTo>
                <a:lnTo>
                  <a:pt x="1239126" y="3074746"/>
                </a:lnTo>
                <a:lnTo>
                  <a:pt x="1249984" y="3073476"/>
                </a:lnTo>
                <a:lnTo>
                  <a:pt x="1256195" y="3067126"/>
                </a:lnTo>
                <a:lnTo>
                  <a:pt x="1256080" y="3056966"/>
                </a:lnTo>
                <a:lnTo>
                  <a:pt x="1288364" y="3102686"/>
                </a:lnTo>
                <a:lnTo>
                  <a:pt x="1308163" y="3143326"/>
                </a:lnTo>
                <a:lnTo>
                  <a:pt x="1310132" y="3150946"/>
                </a:lnTo>
                <a:lnTo>
                  <a:pt x="1310132" y="3050070"/>
                </a:lnTo>
                <a:lnTo>
                  <a:pt x="1306474" y="3045536"/>
                </a:lnTo>
                <a:lnTo>
                  <a:pt x="1304417" y="3042996"/>
                </a:lnTo>
                <a:lnTo>
                  <a:pt x="1285938" y="3020136"/>
                </a:lnTo>
                <a:lnTo>
                  <a:pt x="1268006" y="2999816"/>
                </a:lnTo>
                <a:lnTo>
                  <a:pt x="1257909" y="2988386"/>
                </a:lnTo>
                <a:lnTo>
                  <a:pt x="1254188" y="2984576"/>
                </a:lnTo>
                <a:lnTo>
                  <a:pt x="1244066" y="2974238"/>
                </a:lnTo>
                <a:lnTo>
                  <a:pt x="1244066" y="3042996"/>
                </a:lnTo>
                <a:lnTo>
                  <a:pt x="1242847" y="3041726"/>
                </a:lnTo>
                <a:lnTo>
                  <a:pt x="1224788" y="3041726"/>
                </a:lnTo>
                <a:lnTo>
                  <a:pt x="1204150" y="3044266"/>
                </a:lnTo>
                <a:lnTo>
                  <a:pt x="1202537" y="3044266"/>
                </a:lnTo>
                <a:lnTo>
                  <a:pt x="1201051" y="3045536"/>
                </a:lnTo>
                <a:lnTo>
                  <a:pt x="1193292" y="3037916"/>
                </a:lnTo>
                <a:lnTo>
                  <a:pt x="1196213" y="3037916"/>
                </a:lnTo>
                <a:lnTo>
                  <a:pt x="1201902" y="3036646"/>
                </a:lnTo>
                <a:lnTo>
                  <a:pt x="1204760" y="3032836"/>
                </a:lnTo>
                <a:lnTo>
                  <a:pt x="1204772" y="3023946"/>
                </a:lnTo>
                <a:lnTo>
                  <a:pt x="1201699" y="3020136"/>
                </a:lnTo>
                <a:lnTo>
                  <a:pt x="1188745" y="3016326"/>
                </a:lnTo>
                <a:lnTo>
                  <a:pt x="1165783" y="3016326"/>
                </a:lnTo>
                <a:lnTo>
                  <a:pt x="1159789" y="3011246"/>
                </a:lnTo>
                <a:lnTo>
                  <a:pt x="1167739" y="3009976"/>
                </a:lnTo>
                <a:lnTo>
                  <a:pt x="1179842" y="3009976"/>
                </a:lnTo>
                <a:lnTo>
                  <a:pt x="1187373" y="3008706"/>
                </a:lnTo>
                <a:lnTo>
                  <a:pt x="1194777" y="3006166"/>
                </a:lnTo>
                <a:lnTo>
                  <a:pt x="1201762" y="3002356"/>
                </a:lnTo>
                <a:lnTo>
                  <a:pt x="1202880" y="3002356"/>
                </a:lnTo>
                <a:lnTo>
                  <a:pt x="1203845" y="3001086"/>
                </a:lnTo>
                <a:lnTo>
                  <a:pt x="1204633" y="2999816"/>
                </a:lnTo>
                <a:lnTo>
                  <a:pt x="1224635" y="3020136"/>
                </a:lnTo>
                <a:lnTo>
                  <a:pt x="1234452" y="3031566"/>
                </a:lnTo>
                <a:lnTo>
                  <a:pt x="1244066" y="3042996"/>
                </a:lnTo>
                <a:lnTo>
                  <a:pt x="1244066" y="2974238"/>
                </a:lnTo>
                <a:lnTo>
                  <a:pt x="1196225" y="2927426"/>
                </a:lnTo>
                <a:lnTo>
                  <a:pt x="1192187" y="2923616"/>
                </a:lnTo>
                <a:lnTo>
                  <a:pt x="1186815" y="2918536"/>
                </a:lnTo>
                <a:lnTo>
                  <a:pt x="1181150" y="2913735"/>
                </a:lnTo>
                <a:lnTo>
                  <a:pt x="1181150" y="2976956"/>
                </a:lnTo>
                <a:lnTo>
                  <a:pt x="1176362" y="2976956"/>
                </a:lnTo>
                <a:lnTo>
                  <a:pt x="1137488" y="2982036"/>
                </a:lnTo>
                <a:lnTo>
                  <a:pt x="1126896" y="2983306"/>
                </a:lnTo>
                <a:lnTo>
                  <a:pt x="1125791" y="2983306"/>
                </a:lnTo>
                <a:lnTo>
                  <a:pt x="1124724" y="2984576"/>
                </a:lnTo>
                <a:lnTo>
                  <a:pt x="1122730" y="2983306"/>
                </a:lnTo>
                <a:lnTo>
                  <a:pt x="1135557" y="2980766"/>
                </a:lnTo>
                <a:lnTo>
                  <a:pt x="1148295" y="2976956"/>
                </a:lnTo>
                <a:lnTo>
                  <a:pt x="1160589" y="2973146"/>
                </a:lnTo>
                <a:lnTo>
                  <a:pt x="1172121" y="2968066"/>
                </a:lnTo>
                <a:lnTo>
                  <a:pt x="1181150" y="2976956"/>
                </a:lnTo>
                <a:lnTo>
                  <a:pt x="1181150" y="2913735"/>
                </a:lnTo>
                <a:lnTo>
                  <a:pt x="1158379" y="2894406"/>
                </a:lnTo>
                <a:lnTo>
                  <a:pt x="1149388" y="2886786"/>
                </a:lnTo>
                <a:lnTo>
                  <a:pt x="1146479" y="2884373"/>
                </a:lnTo>
                <a:lnTo>
                  <a:pt x="1146479" y="2943936"/>
                </a:lnTo>
                <a:lnTo>
                  <a:pt x="1145108" y="2943936"/>
                </a:lnTo>
                <a:lnTo>
                  <a:pt x="1136840" y="2947746"/>
                </a:lnTo>
                <a:lnTo>
                  <a:pt x="1134046" y="2947746"/>
                </a:lnTo>
                <a:lnTo>
                  <a:pt x="1123683" y="2951556"/>
                </a:lnTo>
                <a:lnTo>
                  <a:pt x="1091057" y="2959176"/>
                </a:lnTo>
                <a:lnTo>
                  <a:pt x="1084465" y="2954096"/>
                </a:lnTo>
                <a:lnTo>
                  <a:pt x="1078395" y="2950286"/>
                </a:lnTo>
                <a:lnTo>
                  <a:pt x="1072629" y="2945206"/>
                </a:lnTo>
                <a:lnTo>
                  <a:pt x="1087323" y="2942666"/>
                </a:lnTo>
                <a:lnTo>
                  <a:pt x="1101610" y="2938856"/>
                </a:lnTo>
                <a:lnTo>
                  <a:pt x="1115212" y="2933776"/>
                </a:lnTo>
                <a:lnTo>
                  <a:pt x="1127848" y="2927426"/>
                </a:lnTo>
                <a:lnTo>
                  <a:pt x="1134084" y="2932506"/>
                </a:lnTo>
                <a:lnTo>
                  <a:pt x="1140294" y="2938856"/>
                </a:lnTo>
                <a:lnTo>
                  <a:pt x="1146479" y="2943936"/>
                </a:lnTo>
                <a:lnTo>
                  <a:pt x="1146479" y="2884373"/>
                </a:lnTo>
                <a:lnTo>
                  <a:pt x="1111237" y="2855036"/>
                </a:lnTo>
                <a:lnTo>
                  <a:pt x="1102258" y="2847937"/>
                </a:lnTo>
                <a:lnTo>
                  <a:pt x="1102258" y="2904566"/>
                </a:lnTo>
                <a:lnTo>
                  <a:pt x="1092949" y="2908376"/>
                </a:lnTo>
                <a:lnTo>
                  <a:pt x="1089482" y="2909646"/>
                </a:lnTo>
                <a:lnTo>
                  <a:pt x="1076045" y="2913456"/>
                </a:lnTo>
                <a:lnTo>
                  <a:pt x="1064958" y="2917266"/>
                </a:lnTo>
                <a:lnTo>
                  <a:pt x="1053071" y="2921076"/>
                </a:lnTo>
                <a:lnTo>
                  <a:pt x="1040676" y="2923616"/>
                </a:lnTo>
                <a:lnTo>
                  <a:pt x="1036485" y="2921076"/>
                </a:lnTo>
                <a:lnTo>
                  <a:pt x="1032433" y="2918536"/>
                </a:lnTo>
                <a:lnTo>
                  <a:pt x="1028458" y="2915996"/>
                </a:lnTo>
                <a:lnTo>
                  <a:pt x="1044143" y="2912186"/>
                </a:lnTo>
                <a:lnTo>
                  <a:pt x="1060145" y="2907106"/>
                </a:lnTo>
                <a:lnTo>
                  <a:pt x="1075982" y="2902026"/>
                </a:lnTo>
                <a:lnTo>
                  <a:pt x="1088644" y="2895676"/>
                </a:lnTo>
                <a:lnTo>
                  <a:pt x="1091171" y="2894406"/>
                </a:lnTo>
                <a:lnTo>
                  <a:pt x="1094879" y="2898216"/>
                </a:lnTo>
                <a:lnTo>
                  <a:pt x="1102258" y="2904566"/>
                </a:lnTo>
                <a:lnTo>
                  <a:pt x="1102258" y="2847937"/>
                </a:lnTo>
                <a:lnTo>
                  <a:pt x="1095197" y="2842336"/>
                </a:lnTo>
                <a:lnTo>
                  <a:pt x="1062520" y="2816453"/>
                </a:lnTo>
                <a:lnTo>
                  <a:pt x="1062520" y="2870276"/>
                </a:lnTo>
                <a:lnTo>
                  <a:pt x="1039545" y="2877896"/>
                </a:lnTo>
                <a:lnTo>
                  <a:pt x="1028179" y="2882976"/>
                </a:lnTo>
                <a:lnTo>
                  <a:pt x="1001356" y="2893136"/>
                </a:lnTo>
                <a:lnTo>
                  <a:pt x="993622" y="2895676"/>
                </a:lnTo>
                <a:lnTo>
                  <a:pt x="983538" y="2890596"/>
                </a:lnTo>
                <a:lnTo>
                  <a:pt x="973696" y="2885516"/>
                </a:lnTo>
                <a:lnTo>
                  <a:pt x="964031" y="2881706"/>
                </a:lnTo>
                <a:lnTo>
                  <a:pt x="1008684" y="2849956"/>
                </a:lnTo>
                <a:lnTo>
                  <a:pt x="1028738" y="2842336"/>
                </a:lnTo>
                <a:lnTo>
                  <a:pt x="1037361" y="2849956"/>
                </a:lnTo>
                <a:lnTo>
                  <a:pt x="1045883" y="2856306"/>
                </a:lnTo>
                <a:lnTo>
                  <a:pt x="1054265" y="2863926"/>
                </a:lnTo>
                <a:lnTo>
                  <a:pt x="1062520" y="2870276"/>
                </a:lnTo>
                <a:lnTo>
                  <a:pt x="1062520" y="2816453"/>
                </a:lnTo>
                <a:lnTo>
                  <a:pt x="1043901" y="2801696"/>
                </a:lnTo>
                <a:lnTo>
                  <a:pt x="1034288" y="2794076"/>
                </a:lnTo>
                <a:lnTo>
                  <a:pt x="1023874" y="2786456"/>
                </a:lnTo>
                <a:lnTo>
                  <a:pt x="1006957" y="2773057"/>
                </a:lnTo>
                <a:lnTo>
                  <a:pt x="1006957" y="2824556"/>
                </a:lnTo>
                <a:lnTo>
                  <a:pt x="986764" y="2830906"/>
                </a:lnTo>
                <a:lnTo>
                  <a:pt x="966698" y="2839796"/>
                </a:lnTo>
                <a:lnTo>
                  <a:pt x="947089" y="2852496"/>
                </a:lnTo>
                <a:lnTo>
                  <a:pt x="928255" y="2867736"/>
                </a:lnTo>
                <a:lnTo>
                  <a:pt x="917740" y="2863926"/>
                </a:lnTo>
                <a:lnTo>
                  <a:pt x="887056" y="2856306"/>
                </a:lnTo>
                <a:lnTo>
                  <a:pt x="902017" y="2848686"/>
                </a:lnTo>
                <a:lnTo>
                  <a:pt x="908900" y="2846146"/>
                </a:lnTo>
                <a:lnTo>
                  <a:pt x="913815" y="2843606"/>
                </a:lnTo>
                <a:lnTo>
                  <a:pt x="916698" y="2841066"/>
                </a:lnTo>
                <a:lnTo>
                  <a:pt x="921893" y="2838526"/>
                </a:lnTo>
                <a:lnTo>
                  <a:pt x="944016" y="2824556"/>
                </a:lnTo>
                <a:lnTo>
                  <a:pt x="978916" y="2801696"/>
                </a:lnTo>
                <a:lnTo>
                  <a:pt x="1006957" y="2824556"/>
                </a:lnTo>
                <a:lnTo>
                  <a:pt x="1006957" y="2773057"/>
                </a:lnTo>
                <a:lnTo>
                  <a:pt x="1003033" y="2769946"/>
                </a:lnTo>
                <a:lnTo>
                  <a:pt x="992644" y="2761056"/>
                </a:lnTo>
                <a:lnTo>
                  <a:pt x="988745" y="2758516"/>
                </a:lnTo>
                <a:lnTo>
                  <a:pt x="983780" y="2757246"/>
                </a:lnTo>
                <a:lnTo>
                  <a:pt x="971283" y="2757246"/>
                </a:lnTo>
                <a:lnTo>
                  <a:pt x="965898" y="2762326"/>
                </a:lnTo>
                <a:lnTo>
                  <a:pt x="908939" y="2799156"/>
                </a:lnTo>
                <a:lnTo>
                  <a:pt x="877582" y="2822016"/>
                </a:lnTo>
                <a:lnTo>
                  <a:pt x="857224" y="2841066"/>
                </a:lnTo>
                <a:lnTo>
                  <a:pt x="849122" y="2856306"/>
                </a:lnTo>
                <a:lnTo>
                  <a:pt x="848639" y="2861386"/>
                </a:lnTo>
                <a:lnTo>
                  <a:pt x="849972" y="2865196"/>
                </a:lnTo>
                <a:lnTo>
                  <a:pt x="853960" y="2869006"/>
                </a:lnTo>
                <a:lnTo>
                  <a:pt x="855103" y="2869006"/>
                </a:lnTo>
                <a:lnTo>
                  <a:pt x="856373" y="2870276"/>
                </a:lnTo>
                <a:lnTo>
                  <a:pt x="855230" y="2872816"/>
                </a:lnTo>
                <a:lnTo>
                  <a:pt x="854659" y="2876626"/>
                </a:lnTo>
                <a:lnTo>
                  <a:pt x="854532" y="2943936"/>
                </a:lnTo>
                <a:lnTo>
                  <a:pt x="854252" y="2970606"/>
                </a:lnTo>
                <a:lnTo>
                  <a:pt x="853503" y="3004896"/>
                </a:lnTo>
                <a:lnTo>
                  <a:pt x="853236" y="3011246"/>
                </a:lnTo>
                <a:lnTo>
                  <a:pt x="851420" y="3011246"/>
                </a:lnTo>
                <a:lnTo>
                  <a:pt x="851420" y="3121736"/>
                </a:lnTo>
                <a:lnTo>
                  <a:pt x="844638" y="3123006"/>
                </a:lnTo>
                <a:lnTo>
                  <a:pt x="837412" y="3124276"/>
                </a:lnTo>
                <a:lnTo>
                  <a:pt x="829703" y="3125546"/>
                </a:lnTo>
                <a:lnTo>
                  <a:pt x="813193" y="3125546"/>
                </a:lnTo>
                <a:lnTo>
                  <a:pt x="804849" y="3124276"/>
                </a:lnTo>
                <a:lnTo>
                  <a:pt x="797153" y="3124276"/>
                </a:lnTo>
                <a:lnTo>
                  <a:pt x="801471" y="3120466"/>
                </a:lnTo>
                <a:lnTo>
                  <a:pt x="809942" y="3114116"/>
                </a:lnTo>
                <a:lnTo>
                  <a:pt x="836231" y="3095066"/>
                </a:lnTo>
                <a:lnTo>
                  <a:pt x="837615" y="3095066"/>
                </a:lnTo>
                <a:lnTo>
                  <a:pt x="842124" y="3091256"/>
                </a:lnTo>
                <a:lnTo>
                  <a:pt x="850112" y="3084906"/>
                </a:lnTo>
                <a:lnTo>
                  <a:pt x="850239" y="3101416"/>
                </a:lnTo>
                <a:lnTo>
                  <a:pt x="850341" y="3105226"/>
                </a:lnTo>
                <a:lnTo>
                  <a:pt x="850709" y="3112846"/>
                </a:lnTo>
                <a:lnTo>
                  <a:pt x="851420" y="3121736"/>
                </a:lnTo>
                <a:lnTo>
                  <a:pt x="851420" y="3011246"/>
                </a:lnTo>
                <a:lnTo>
                  <a:pt x="773557" y="3011246"/>
                </a:lnTo>
                <a:lnTo>
                  <a:pt x="773557" y="3055696"/>
                </a:lnTo>
                <a:lnTo>
                  <a:pt x="756373" y="3064586"/>
                </a:lnTo>
                <a:lnTo>
                  <a:pt x="739419" y="3074746"/>
                </a:lnTo>
                <a:lnTo>
                  <a:pt x="706196" y="3092526"/>
                </a:lnTo>
                <a:lnTo>
                  <a:pt x="697890" y="3097606"/>
                </a:lnTo>
                <a:lnTo>
                  <a:pt x="689305" y="3101416"/>
                </a:lnTo>
                <a:lnTo>
                  <a:pt x="680466" y="3105226"/>
                </a:lnTo>
                <a:lnTo>
                  <a:pt x="661771" y="3114116"/>
                </a:lnTo>
                <a:lnTo>
                  <a:pt x="642620" y="3124276"/>
                </a:lnTo>
                <a:lnTo>
                  <a:pt x="633272" y="3129356"/>
                </a:lnTo>
                <a:lnTo>
                  <a:pt x="624522" y="3129356"/>
                </a:lnTo>
                <a:lnTo>
                  <a:pt x="628662" y="3126816"/>
                </a:lnTo>
                <a:lnTo>
                  <a:pt x="637120" y="3121736"/>
                </a:lnTo>
                <a:lnTo>
                  <a:pt x="650125" y="3112846"/>
                </a:lnTo>
                <a:lnTo>
                  <a:pt x="678840" y="3095066"/>
                </a:lnTo>
                <a:lnTo>
                  <a:pt x="708266" y="3079826"/>
                </a:lnTo>
                <a:lnTo>
                  <a:pt x="711034" y="3078556"/>
                </a:lnTo>
                <a:lnTo>
                  <a:pt x="738644" y="3065856"/>
                </a:lnTo>
                <a:lnTo>
                  <a:pt x="770191" y="3055696"/>
                </a:lnTo>
                <a:lnTo>
                  <a:pt x="773557" y="3055696"/>
                </a:lnTo>
                <a:lnTo>
                  <a:pt x="773557" y="3011246"/>
                </a:lnTo>
                <a:lnTo>
                  <a:pt x="740829" y="3011246"/>
                </a:lnTo>
                <a:lnTo>
                  <a:pt x="685673" y="3009976"/>
                </a:lnTo>
                <a:lnTo>
                  <a:pt x="636485" y="3009976"/>
                </a:lnTo>
                <a:lnTo>
                  <a:pt x="636485" y="3078556"/>
                </a:lnTo>
                <a:lnTo>
                  <a:pt x="623824" y="3086176"/>
                </a:lnTo>
                <a:lnTo>
                  <a:pt x="602145" y="3098876"/>
                </a:lnTo>
                <a:lnTo>
                  <a:pt x="574522" y="3114116"/>
                </a:lnTo>
                <a:lnTo>
                  <a:pt x="567944" y="3117926"/>
                </a:lnTo>
                <a:lnTo>
                  <a:pt x="548741" y="3126816"/>
                </a:lnTo>
                <a:lnTo>
                  <a:pt x="537387" y="3126816"/>
                </a:lnTo>
                <a:lnTo>
                  <a:pt x="541578" y="3124276"/>
                </a:lnTo>
                <a:lnTo>
                  <a:pt x="543674" y="3123006"/>
                </a:lnTo>
                <a:lnTo>
                  <a:pt x="556234" y="3115386"/>
                </a:lnTo>
                <a:lnTo>
                  <a:pt x="562495" y="3112846"/>
                </a:lnTo>
                <a:lnTo>
                  <a:pt x="617893" y="3086176"/>
                </a:lnTo>
                <a:lnTo>
                  <a:pt x="636485" y="3078556"/>
                </a:lnTo>
                <a:lnTo>
                  <a:pt x="636485" y="3009976"/>
                </a:lnTo>
                <a:lnTo>
                  <a:pt x="631647" y="3009976"/>
                </a:lnTo>
                <a:lnTo>
                  <a:pt x="613219" y="3009531"/>
                </a:lnTo>
                <a:lnTo>
                  <a:pt x="613219" y="3054426"/>
                </a:lnTo>
                <a:lnTo>
                  <a:pt x="596176" y="3060776"/>
                </a:lnTo>
                <a:lnTo>
                  <a:pt x="579678" y="3068396"/>
                </a:lnTo>
                <a:lnTo>
                  <a:pt x="563651" y="3076016"/>
                </a:lnTo>
                <a:lnTo>
                  <a:pt x="548068" y="3082366"/>
                </a:lnTo>
                <a:lnTo>
                  <a:pt x="542988" y="3084906"/>
                </a:lnTo>
                <a:lnTo>
                  <a:pt x="537794" y="3087446"/>
                </a:lnTo>
                <a:lnTo>
                  <a:pt x="499237" y="3105226"/>
                </a:lnTo>
                <a:lnTo>
                  <a:pt x="482854" y="3114116"/>
                </a:lnTo>
                <a:lnTo>
                  <a:pt x="466979" y="3123006"/>
                </a:lnTo>
                <a:lnTo>
                  <a:pt x="443280" y="3123006"/>
                </a:lnTo>
                <a:lnTo>
                  <a:pt x="435546" y="3121736"/>
                </a:lnTo>
                <a:lnTo>
                  <a:pt x="427685" y="3121736"/>
                </a:lnTo>
                <a:lnTo>
                  <a:pt x="433590" y="3117926"/>
                </a:lnTo>
                <a:lnTo>
                  <a:pt x="437527" y="3115386"/>
                </a:lnTo>
                <a:lnTo>
                  <a:pt x="469011" y="3097606"/>
                </a:lnTo>
                <a:lnTo>
                  <a:pt x="502183" y="3081096"/>
                </a:lnTo>
                <a:lnTo>
                  <a:pt x="536702" y="3068396"/>
                </a:lnTo>
                <a:lnTo>
                  <a:pt x="572211" y="3064586"/>
                </a:lnTo>
                <a:lnTo>
                  <a:pt x="578764" y="3064586"/>
                </a:lnTo>
                <a:lnTo>
                  <a:pt x="583234" y="3060776"/>
                </a:lnTo>
                <a:lnTo>
                  <a:pt x="584746" y="3055696"/>
                </a:lnTo>
                <a:lnTo>
                  <a:pt x="584860" y="3054426"/>
                </a:lnTo>
                <a:lnTo>
                  <a:pt x="584923" y="3053156"/>
                </a:lnTo>
                <a:lnTo>
                  <a:pt x="613219" y="3054426"/>
                </a:lnTo>
                <a:lnTo>
                  <a:pt x="613219" y="3009531"/>
                </a:lnTo>
                <a:lnTo>
                  <a:pt x="528193" y="3007436"/>
                </a:lnTo>
                <a:lnTo>
                  <a:pt x="493255" y="3007436"/>
                </a:lnTo>
                <a:lnTo>
                  <a:pt x="493255" y="3051886"/>
                </a:lnTo>
                <a:lnTo>
                  <a:pt x="478167" y="3058236"/>
                </a:lnTo>
                <a:lnTo>
                  <a:pt x="463473" y="3064586"/>
                </a:lnTo>
                <a:lnTo>
                  <a:pt x="449160" y="3070936"/>
                </a:lnTo>
                <a:lnTo>
                  <a:pt x="435216" y="3078556"/>
                </a:lnTo>
                <a:lnTo>
                  <a:pt x="430428" y="3080956"/>
                </a:lnTo>
                <a:lnTo>
                  <a:pt x="434949" y="3076016"/>
                </a:lnTo>
                <a:lnTo>
                  <a:pt x="434581" y="3063316"/>
                </a:lnTo>
                <a:lnTo>
                  <a:pt x="430149" y="3058820"/>
                </a:lnTo>
                <a:lnTo>
                  <a:pt x="430149" y="3081096"/>
                </a:lnTo>
                <a:lnTo>
                  <a:pt x="425094" y="3083636"/>
                </a:lnTo>
                <a:lnTo>
                  <a:pt x="415036" y="3089986"/>
                </a:lnTo>
                <a:lnTo>
                  <a:pt x="405066" y="3095066"/>
                </a:lnTo>
                <a:lnTo>
                  <a:pt x="387819" y="3105226"/>
                </a:lnTo>
                <a:lnTo>
                  <a:pt x="372922" y="3112846"/>
                </a:lnTo>
                <a:lnTo>
                  <a:pt x="365429" y="3117926"/>
                </a:lnTo>
                <a:lnTo>
                  <a:pt x="365125" y="3117926"/>
                </a:lnTo>
                <a:lnTo>
                  <a:pt x="339077" y="3115386"/>
                </a:lnTo>
                <a:lnTo>
                  <a:pt x="314591" y="3114116"/>
                </a:lnTo>
                <a:lnTo>
                  <a:pt x="328790" y="3107766"/>
                </a:lnTo>
                <a:lnTo>
                  <a:pt x="340144" y="3102686"/>
                </a:lnTo>
                <a:lnTo>
                  <a:pt x="367169" y="3092526"/>
                </a:lnTo>
                <a:lnTo>
                  <a:pt x="395249" y="3086176"/>
                </a:lnTo>
                <a:lnTo>
                  <a:pt x="423976" y="3081096"/>
                </a:lnTo>
                <a:lnTo>
                  <a:pt x="430149" y="3081096"/>
                </a:lnTo>
                <a:lnTo>
                  <a:pt x="430149" y="3058820"/>
                </a:lnTo>
                <a:lnTo>
                  <a:pt x="429577" y="3058236"/>
                </a:lnTo>
                <a:lnTo>
                  <a:pt x="418820" y="3058236"/>
                </a:lnTo>
                <a:lnTo>
                  <a:pt x="390652" y="3059506"/>
                </a:lnTo>
                <a:lnTo>
                  <a:pt x="362800" y="3064586"/>
                </a:lnTo>
                <a:lnTo>
                  <a:pt x="334467" y="3070936"/>
                </a:lnTo>
                <a:lnTo>
                  <a:pt x="304838" y="3082366"/>
                </a:lnTo>
                <a:lnTo>
                  <a:pt x="299377" y="3083636"/>
                </a:lnTo>
                <a:lnTo>
                  <a:pt x="276618" y="3092526"/>
                </a:lnTo>
                <a:lnTo>
                  <a:pt x="242227" y="3107766"/>
                </a:lnTo>
                <a:lnTo>
                  <a:pt x="205130" y="3103956"/>
                </a:lnTo>
                <a:lnTo>
                  <a:pt x="205333" y="3103956"/>
                </a:lnTo>
                <a:lnTo>
                  <a:pt x="213194" y="3100146"/>
                </a:lnTo>
                <a:lnTo>
                  <a:pt x="228930" y="3092526"/>
                </a:lnTo>
                <a:lnTo>
                  <a:pt x="252234" y="3083636"/>
                </a:lnTo>
                <a:lnTo>
                  <a:pt x="275590" y="3077286"/>
                </a:lnTo>
                <a:lnTo>
                  <a:pt x="307073" y="3072206"/>
                </a:lnTo>
                <a:lnTo>
                  <a:pt x="312801" y="3064586"/>
                </a:lnTo>
                <a:lnTo>
                  <a:pt x="312000" y="3053156"/>
                </a:lnTo>
                <a:lnTo>
                  <a:pt x="310769" y="3050616"/>
                </a:lnTo>
                <a:lnTo>
                  <a:pt x="308825" y="3048076"/>
                </a:lnTo>
                <a:lnTo>
                  <a:pt x="342696" y="3048076"/>
                </a:lnTo>
                <a:lnTo>
                  <a:pt x="424395" y="3050616"/>
                </a:lnTo>
                <a:lnTo>
                  <a:pt x="446570" y="3050616"/>
                </a:lnTo>
                <a:lnTo>
                  <a:pt x="493255" y="3051886"/>
                </a:lnTo>
                <a:lnTo>
                  <a:pt x="493255" y="3007436"/>
                </a:lnTo>
                <a:lnTo>
                  <a:pt x="479412" y="3007436"/>
                </a:lnTo>
                <a:lnTo>
                  <a:pt x="314477" y="3002356"/>
                </a:lnTo>
                <a:lnTo>
                  <a:pt x="273304" y="3002356"/>
                </a:lnTo>
                <a:lnTo>
                  <a:pt x="273304" y="3046806"/>
                </a:lnTo>
                <a:lnTo>
                  <a:pt x="236499" y="3054426"/>
                </a:lnTo>
                <a:lnTo>
                  <a:pt x="201980" y="3067126"/>
                </a:lnTo>
                <a:lnTo>
                  <a:pt x="170815" y="3082366"/>
                </a:lnTo>
                <a:lnTo>
                  <a:pt x="144094" y="3100146"/>
                </a:lnTo>
                <a:lnTo>
                  <a:pt x="132765" y="3098876"/>
                </a:lnTo>
                <a:lnTo>
                  <a:pt x="111645" y="3097606"/>
                </a:lnTo>
                <a:lnTo>
                  <a:pt x="101714" y="3096336"/>
                </a:lnTo>
                <a:lnTo>
                  <a:pt x="123024" y="3086176"/>
                </a:lnTo>
                <a:lnTo>
                  <a:pt x="166916" y="3063316"/>
                </a:lnTo>
                <a:lnTo>
                  <a:pt x="205600" y="3045536"/>
                </a:lnTo>
                <a:lnTo>
                  <a:pt x="226758" y="3042996"/>
                </a:lnTo>
                <a:lnTo>
                  <a:pt x="234467" y="3042996"/>
                </a:lnTo>
                <a:lnTo>
                  <a:pt x="242265" y="3044266"/>
                </a:lnTo>
                <a:lnTo>
                  <a:pt x="250063" y="3044266"/>
                </a:lnTo>
                <a:lnTo>
                  <a:pt x="268300" y="3045536"/>
                </a:lnTo>
                <a:lnTo>
                  <a:pt x="273304" y="3046806"/>
                </a:lnTo>
                <a:lnTo>
                  <a:pt x="273304" y="3002356"/>
                </a:lnTo>
                <a:lnTo>
                  <a:pt x="272402" y="3002356"/>
                </a:lnTo>
                <a:lnTo>
                  <a:pt x="248005" y="2999816"/>
                </a:lnTo>
                <a:lnTo>
                  <a:pt x="239890" y="2998546"/>
                </a:lnTo>
                <a:lnTo>
                  <a:pt x="223558" y="2998546"/>
                </a:lnTo>
                <a:lnTo>
                  <a:pt x="185178" y="3004896"/>
                </a:lnTo>
                <a:lnTo>
                  <a:pt x="159258" y="3020136"/>
                </a:lnTo>
                <a:lnTo>
                  <a:pt x="141973" y="3029026"/>
                </a:lnTo>
                <a:lnTo>
                  <a:pt x="106362" y="3046806"/>
                </a:lnTo>
                <a:lnTo>
                  <a:pt x="79552" y="3059506"/>
                </a:lnTo>
                <a:lnTo>
                  <a:pt x="53200" y="3073476"/>
                </a:lnTo>
                <a:lnTo>
                  <a:pt x="28194" y="3088716"/>
                </a:lnTo>
                <a:lnTo>
                  <a:pt x="5435" y="3107766"/>
                </a:lnTo>
                <a:lnTo>
                  <a:pt x="1206" y="3111576"/>
                </a:lnTo>
                <a:lnTo>
                  <a:pt x="0" y="3117926"/>
                </a:lnTo>
                <a:lnTo>
                  <a:pt x="4699" y="3129356"/>
                </a:lnTo>
                <a:lnTo>
                  <a:pt x="10337" y="3133166"/>
                </a:lnTo>
                <a:lnTo>
                  <a:pt x="19850" y="3133166"/>
                </a:lnTo>
                <a:lnTo>
                  <a:pt x="21526" y="3131896"/>
                </a:lnTo>
                <a:lnTo>
                  <a:pt x="39370" y="3124276"/>
                </a:lnTo>
                <a:lnTo>
                  <a:pt x="39839" y="3125546"/>
                </a:lnTo>
                <a:lnTo>
                  <a:pt x="40347" y="3125546"/>
                </a:lnTo>
                <a:lnTo>
                  <a:pt x="40881" y="3126816"/>
                </a:lnTo>
                <a:lnTo>
                  <a:pt x="39141" y="3126816"/>
                </a:lnTo>
                <a:lnTo>
                  <a:pt x="37312" y="3128086"/>
                </a:lnTo>
                <a:lnTo>
                  <a:pt x="35534" y="3130626"/>
                </a:lnTo>
                <a:lnTo>
                  <a:pt x="27381" y="3147136"/>
                </a:lnTo>
                <a:lnTo>
                  <a:pt x="22631" y="3176346"/>
                </a:lnTo>
                <a:lnTo>
                  <a:pt x="21183" y="3220796"/>
                </a:lnTo>
                <a:lnTo>
                  <a:pt x="22948" y="3280486"/>
                </a:lnTo>
                <a:lnTo>
                  <a:pt x="23329" y="3288106"/>
                </a:lnTo>
                <a:lnTo>
                  <a:pt x="23939" y="3318586"/>
                </a:lnTo>
                <a:lnTo>
                  <a:pt x="24726" y="3347796"/>
                </a:lnTo>
                <a:lnTo>
                  <a:pt x="25628" y="3377006"/>
                </a:lnTo>
                <a:lnTo>
                  <a:pt x="27686" y="3437966"/>
                </a:lnTo>
                <a:lnTo>
                  <a:pt x="28778" y="3474796"/>
                </a:lnTo>
                <a:lnTo>
                  <a:pt x="29578" y="3507816"/>
                </a:lnTo>
                <a:lnTo>
                  <a:pt x="30099" y="3543376"/>
                </a:lnTo>
                <a:lnTo>
                  <a:pt x="26581" y="3547186"/>
                </a:lnTo>
                <a:lnTo>
                  <a:pt x="24866" y="3552266"/>
                </a:lnTo>
                <a:lnTo>
                  <a:pt x="26873" y="3563696"/>
                </a:lnTo>
                <a:lnTo>
                  <a:pt x="32740" y="3570046"/>
                </a:lnTo>
                <a:lnTo>
                  <a:pt x="40284" y="3570046"/>
                </a:lnTo>
                <a:lnTo>
                  <a:pt x="77927" y="3572586"/>
                </a:lnTo>
                <a:lnTo>
                  <a:pt x="117335" y="3572586"/>
                </a:lnTo>
                <a:lnTo>
                  <a:pt x="169011" y="3571316"/>
                </a:lnTo>
                <a:lnTo>
                  <a:pt x="220865" y="3568776"/>
                </a:lnTo>
                <a:lnTo>
                  <a:pt x="272669" y="3564966"/>
                </a:lnTo>
                <a:lnTo>
                  <a:pt x="324231" y="3558616"/>
                </a:lnTo>
                <a:lnTo>
                  <a:pt x="417029" y="3548456"/>
                </a:lnTo>
                <a:lnTo>
                  <a:pt x="543217" y="3537026"/>
                </a:lnTo>
                <a:lnTo>
                  <a:pt x="597014" y="3534486"/>
                </a:lnTo>
                <a:lnTo>
                  <a:pt x="735203" y="3534486"/>
                </a:lnTo>
                <a:lnTo>
                  <a:pt x="786142" y="3535756"/>
                </a:lnTo>
                <a:lnTo>
                  <a:pt x="811898" y="3535756"/>
                </a:lnTo>
                <a:lnTo>
                  <a:pt x="837755" y="3537026"/>
                </a:lnTo>
                <a:lnTo>
                  <a:pt x="888898" y="3537026"/>
                </a:lnTo>
                <a:lnTo>
                  <a:pt x="897343" y="3535756"/>
                </a:lnTo>
                <a:lnTo>
                  <a:pt x="900785" y="3563696"/>
                </a:lnTo>
                <a:lnTo>
                  <a:pt x="901420" y="3587826"/>
                </a:lnTo>
                <a:lnTo>
                  <a:pt x="901331" y="3596716"/>
                </a:lnTo>
                <a:lnTo>
                  <a:pt x="900455" y="3620846"/>
                </a:lnTo>
                <a:lnTo>
                  <a:pt x="898499" y="3648786"/>
                </a:lnTo>
                <a:lnTo>
                  <a:pt x="897458" y="3662756"/>
                </a:lnTo>
                <a:lnTo>
                  <a:pt x="896531" y="3676726"/>
                </a:lnTo>
                <a:lnTo>
                  <a:pt x="895819" y="3690696"/>
                </a:lnTo>
                <a:lnTo>
                  <a:pt x="895464" y="3704666"/>
                </a:lnTo>
                <a:lnTo>
                  <a:pt x="895375" y="3712286"/>
                </a:lnTo>
                <a:lnTo>
                  <a:pt x="897509" y="3717366"/>
                </a:lnTo>
                <a:lnTo>
                  <a:pt x="905789" y="3726256"/>
                </a:lnTo>
                <a:lnTo>
                  <a:pt x="911733" y="3727526"/>
                </a:lnTo>
                <a:lnTo>
                  <a:pt x="925195" y="3727526"/>
                </a:lnTo>
                <a:lnTo>
                  <a:pt x="931532" y="3724986"/>
                </a:lnTo>
                <a:lnTo>
                  <a:pt x="937006" y="3721176"/>
                </a:lnTo>
                <a:lnTo>
                  <a:pt x="941298" y="3716096"/>
                </a:lnTo>
                <a:lnTo>
                  <a:pt x="969975" y="3672916"/>
                </a:lnTo>
                <a:lnTo>
                  <a:pt x="1000023" y="3629736"/>
                </a:lnTo>
                <a:lnTo>
                  <a:pt x="1007579" y="3619576"/>
                </a:lnTo>
                <a:lnTo>
                  <a:pt x="1031189" y="3587826"/>
                </a:lnTo>
                <a:lnTo>
                  <a:pt x="1063269" y="3547186"/>
                </a:lnTo>
                <a:lnTo>
                  <a:pt x="1095997" y="3506546"/>
                </a:lnTo>
                <a:lnTo>
                  <a:pt x="1129144" y="3467176"/>
                </a:lnTo>
                <a:lnTo>
                  <a:pt x="1228521" y="3350336"/>
                </a:lnTo>
                <a:lnTo>
                  <a:pt x="1294180" y="3271596"/>
                </a:lnTo>
                <a:lnTo>
                  <a:pt x="1326349" y="3232226"/>
                </a:lnTo>
                <a:lnTo>
                  <a:pt x="1344790" y="3214446"/>
                </a:lnTo>
                <a:lnTo>
                  <a:pt x="1354721" y="3187776"/>
                </a:lnTo>
                <a:lnTo>
                  <a:pt x="1357299" y="3159836"/>
                </a:lnTo>
                <a:close/>
              </a:path>
              <a:path w="7425690" h="3728084">
                <a:moveTo>
                  <a:pt x="4345521" y="1779155"/>
                </a:moveTo>
                <a:lnTo>
                  <a:pt x="4344314" y="1770265"/>
                </a:lnTo>
                <a:lnTo>
                  <a:pt x="4341927" y="1752485"/>
                </a:lnTo>
                <a:lnTo>
                  <a:pt x="4325658" y="1711845"/>
                </a:lnTo>
                <a:lnTo>
                  <a:pt x="4303458" y="1676285"/>
                </a:lnTo>
                <a:lnTo>
                  <a:pt x="4301871" y="1673745"/>
                </a:lnTo>
                <a:lnTo>
                  <a:pt x="4298340" y="1669389"/>
                </a:lnTo>
                <a:lnTo>
                  <a:pt x="4298340" y="1770265"/>
                </a:lnTo>
                <a:lnTo>
                  <a:pt x="4281576" y="1751215"/>
                </a:lnTo>
                <a:lnTo>
                  <a:pt x="4278896" y="1748396"/>
                </a:lnTo>
                <a:lnTo>
                  <a:pt x="4278896" y="1821065"/>
                </a:lnTo>
                <a:lnTo>
                  <a:pt x="4246321" y="1860435"/>
                </a:lnTo>
                <a:lnTo>
                  <a:pt x="4179874" y="1939175"/>
                </a:lnTo>
                <a:lnTo>
                  <a:pt x="4116070" y="2014105"/>
                </a:lnTo>
                <a:lnTo>
                  <a:pt x="4085323" y="2050935"/>
                </a:lnTo>
                <a:lnTo>
                  <a:pt x="4054678" y="2086495"/>
                </a:lnTo>
                <a:lnTo>
                  <a:pt x="4024312" y="2124595"/>
                </a:lnTo>
                <a:lnTo>
                  <a:pt x="3994416" y="2161425"/>
                </a:lnTo>
                <a:lnTo>
                  <a:pt x="3965194" y="2199525"/>
                </a:lnTo>
                <a:lnTo>
                  <a:pt x="3936822" y="2238895"/>
                </a:lnTo>
                <a:lnTo>
                  <a:pt x="3937660" y="2216035"/>
                </a:lnTo>
                <a:lnTo>
                  <a:pt x="3937558" y="2191905"/>
                </a:lnTo>
                <a:lnTo>
                  <a:pt x="3936593" y="2172855"/>
                </a:lnTo>
                <a:lnTo>
                  <a:pt x="3934345" y="2153805"/>
                </a:lnTo>
                <a:lnTo>
                  <a:pt x="3934053" y="2151265"/>
                </a:lnTo>
                <a:lnTo>
                  <a:pt x="3939260" y="2148725"/>
                </a:lnTo>
                <a:lnTo>
                  <a:pt x="3942550" y="2142375"/>
                </a:lnTo>
                <a:lnTo>
                  <a:pt x="3942943" y="2136025"/>
                </a:lnTo>
                <a:lnTo>
                  <a:pt x="3943756" y="2128405"/>
                </a:lnTo>
                <a:lnTo>
                  <a:pt x="3941622" y="2122055"/>
                </a:lnTo>
                <a:lnTo>
                  <a:pt x="3933177" y="2111895"/>
                </a:lnTo>
                <a:lnTo>
                  <a:pt x="3927310" y="2109355"/>
                </a:lnTo>
                <a:lnTo>
                  <a:pt x="3844836" y="2109355"/>
                </a:lnTo>
                <a:lnTo>
                  <a:pt x="3806926" y="2110625"/>
                </a:lnTo>
                <a:lnTo>
                  <a:pt x="3605784" y="2110625"/>
                </a:lnTo>
                <a:lnTo>
                  <a:pt x="3529152" y="2113165"/>
                </a:lnTo>
                <a:lnTo>
                  <a:pt x="3478695" y="2116975"/>
                </a:lnTo>
                <a:lnTo>
                  <a:pt x="3162795" y="2148725"/>
                </a:lnTo>
                <a:lnTo>
                  <a:pt x="3092754" y="2153805"/>
                </a:lnTo>
                <a:lnTo>
                  <a:pt x="3062579" y="2156345"/>
                </a:lnTo>
                <a:lnTo>
                  <a:pt x="3061576" y="2122055"/>
                </a:lnTo>
                <a:lnTo>
                  <a:pt x="3060395" y="2090305"/>
                </a:lnTo>
                <a:lnTo>
                  <a:pt x="3059049" y="2058555"/>
                </a:lnTo>
                <a:lnTo>
                  <a:pt x="3055772" y="1986165"/>
                </a:lnTo>
                <a:lnTo>
                  <a:pt x="3055048" y="1969655"/>
                </a:lnTo>
                <a:lnTo>
                  <a:pt x="3052610" y="1907425"/>
                </a:lnTo>
                <a:lnTo>
                  <a:pt x="3050806" y="1854085"/>
                </a:lnTo>
                <a:lnTo>
                  <a:pt x="3049460" y="1790585"/>
                </a:lnTo>
                <a:lnTo>
                  <a:pt x="3049359" y="1768995"/>
                </a:lnTo>
                <a:lnTo>
                  <a:pt x="3051340" y="1765185"/>
                </a:lnTo>
                <a:lnTo>
                  <a:pt x="3051416" y="1758835"/>
                </a:lnTo>
                <a:lnTo>
                  <a:pt x="3048952" y="1753755"/>
                </a:lnTo>
                <a:lnTo>
                  <a:pt x="3048304" y="1752485"/>
                </a:lnTo>
                <a:lnTo>
                  <a:pt x="3047542" y="1751215"/>
                </a:lnTo>
                <a:lnTo>
                  <a:pt x="3109176" y="1761375"/>
                </a:lnTo>
                <a:lnTo>
                  <a:pt x="3177222" y="1768995"/>
                </a:lnTo>
                <a:lnTo>
                  <a:pt x="3177375" y="1770265"/>
                </a:lnTo>
                <a:lnTo>
                  <a:pt x="3177641" y="1770265"/>
                </a:lnTo>
                <a:lnTo>
                  <a:pt x="3180067" y="1776615"/>
                </a:lnTo>
                <a:lnTo>
                  <a:pt x="3184931" y="1780425"/>
                </a:lnTo>
                <a:lnTo>
                  <a:pt x="3190684" y="1780425"/>
                </a:lnTo>
                <a:lnTo>
                  <a:pt x="3205797" y="1777885"/>
                </a:lnTo>
                <a:lnTo>
                  <a:pt x="3213849" y="1775345"/>
                </a:lnTo>
                <a:lnTo>
                  <a:pt x="3222333" y="1772805"/>
                </a:lnTo>
                <a:lnTo>
                  <a:pt x="3247999" y="1775345"/>
                </a:lnTo>
                <a:lnTo>
                  <a:pt x="3261233" y="1775345"/>
                </a:lnTo>
                <a:lnTo>
                  <a:pt x="3274822" y="1776615"/>
                </a:lnTo>
                <a:lnTo>
                  <a:pt x="3272269" y="1780425"/>
                </a:lnTo>
                <a:lnTo>
                  <a:pt x="3271405" y="1784235"/>
                </a:lnTo>
                <a:lnTo>
                  <a:pt x="3274428" y="1794395"/>
                </a:lnTo>
                <a:lnTo>
                  <a:pt x="3279851" y="1798205"/>
                </a:lnTo>
                <a:lnTo>
                  <a:pt x="3286747" y="1799475"/>
                </a:lnTo>
                <a:lnTo>
                  <a:pt x="3300641" y="1798205"/>
                </a:lnTo>
                <a:lnTo>
                  <a:pt x="3315373" y="1794395"/>
                </a:lnTo>
                <a:lnTo>
                  <a:pt x="3331197" y="1789315"/>
                </a:lnTo>
                <a:lnTo>
                  <a:pt x="3348355" y="1781695"/>
                </a:lnTo>
                <a:lnTo>
                  <a:pt x="3418967" y="1785505"/>
                </a:lnTo>
                <a:lnTo>
                  <a:pt x="3419462" y="1785505"/>
                </a:lnTo>
                <a:lnTo>
                  <a:pt x="3420046" y="1786775"/>
                </a:lnTo>
                <a:lnTo>
                  <a:pt x="3423081" y="1789315"/>
                </a:lnTo>
                <a:lnTo>
                  <a:pt x="3426307" y="1790585"/>
                </a:lnTo>
                <a:lnTo>
                  <a:pt x="3431844" y="1790585"/>
                </a:lnTo>
                <a:lnTo>
                  <a:pt x="3436848" y="1789315"/>
                </a:lnTo>
                <a:lnTo>
                  <a:pt x="3440963" y="1788045"/>
                </a:lnTo>
                <a:lnTo>
                  <a:pt x="3445814" y="1786775"/>
                </a:lnTo>
                <a:lnTo>
                  <a:pt x="3472421" y="1788045"/>
                </a:lnTo>
                <a:lnTo>
                  <a:pt x="3485731" y="1788045"/>
                </a:lnTo>
                <a:lnTo>
                  <a:pt x="3499027" y="1789315"/>
                </a:lnTo>
                <a:lnTo>
                  <a:pt x="3500818" y="1790585"/>
                </a:lnTo>
                <a:lnTo>
                  <a:pt x="3503015" y="1791855"/>
                </a:lnTo>
                <a:lnTo>
                  <a:pt x="3516884" y="1791855"/>
                </a:lnTo>
                <a:lnTo>
                  <a:pt x="3522675" y="1790585"/>
                </a:lnTo>
                <a:lnTo>
                  <a:pt x="3528631" y="1790585"/>
                </a:lnTo>
                <a:lnTo>
                  <a:pt x="3562312" y="1791855"/>
                </a:lnTo>
                <a:lnTo>
                  <a:pt x="3596017" y="1791855"/>
                </a:lnTo>
                <a:lnTo>
                  <a:pt x="3598151" y="1793125"/>
                </a:lnTo>
                <a:lnTo>
                  <a:pt x="3600462" y="1794395"/>
                </a:lnTo>
                <a:lnTo>
                  <a:pt x="3606596" y="1794395"/>
                </a:lnTo>
                <a:lnTo>
                  <a:pt x="3609543" y="1793125"/>
                </a:lnTo>
                <a:lnTo>
                  <a:pt x="3613073" y="1793125"/>
                </a:lnTo>
                <a:lnTo>
                  <a:pt x="3661511" y="1794395"/>
                </a:lnTo>
                <a:lnTo>
                  <a:pt x="3711117" y="1794395"/>
                </a:lnTo>
                <a:lnTo>
                  <a:pt x="3761702" y="1795665"/>
                </a:lnTo>
                <a:lnTo>
                  <a:pt x="3814635" y="1795665"/>
                </a:lnTo>
                <a:lnTo>
                  <a:pt x="3821099" y="1794395"/>
                </a:lnTo>
                <a:lnTo>
                  <a:pt x="3823830" y="1793125"/>
                </a:lnTo>
                <a:lnTo>
                  <a:pt x="3826573" y="1791855"/>
                </a:lnTo>
                <a:lnTo>
                  <a:pt x="3827424" y="1790585"/>
                </a:lnTo>
                <a:lnTo>
                  <a:pt x="3830002" y="1786775"/>
                </a:lnTo>
                <a:lnTo>
                  <a:pt x="3832580" y="1782965"/>
                </a:lnTo>
                <a:lnTo>
                  <a:pt x="3832923" y="1781695"/>
                </a:lnTo>
                <a:lnTo>
                  <a:pt x="3833939" y="1777885"/>
                </a:lnTo>
                <a:lnTo>
                  <a:pt x="3834079" y="1774075"/>
                </a:lnTo>
                <a:lnTo>
                  <a:pt x="3869410" y="1774075"/>
                </a:lnTo>
                <a:lnTo>
                  <a:pt x="3870744" y="1772805"/>
                </a:lnTo>
                <a:lnTo>
                  <a:pt x="3877449" y="1766455"/>
                </a:lnTo>
                <a:lnTo>
                  <a:pt x="3878770" y="1758835"/>
                </a:lnTo>
                <a:lnTo>
                  <a:pt x="3879710" y="1751215"/>
                </a:lnTo>
                <a:lnTo>
                  <a:pt x="3880015" y="1748675"/>
                </a:lnTo>
                <a:lnTo>
                  <a:pt x="3880485" y="1744865"/>
                </a:lnTo>
                <a:lnTo>
                  <a:pt x="3881424" y="1737245"/>
                </a:lnTo>
                <a:lnTo>
                  <a:pt x="3882872" y="1715655"/>
                </a:lnTo>
                <a:lnTo>
                  <a:pt x="3883202" y="1704225"/>
                </a:lnTo>
                <a:lnTo>
                  <a:pt x="3883469" y="1695335"/>
                </a:lnTo>
                <a:lnTo>
                  <a:pt x="3883583" y="1686445"/>
                </a:lnTo>
                <a:lnTo>
                  <a:pt x="3883698" y="1675015"/>
                </a:lnTo>
                <a:lnTo>
                  <a:pt x="3883723" y="1672475"/>
                </a:lnTo>
                <a:lnTo>
                  <a:pt x="3883761" y="1667395"/>
                </a:lnTo>
                <a:lnTo>
                  <a:pt x="3883799" y="1662315"/>
                </a:lnTo>
                <a:lnTo>
                  <a:pt x="3883876" y="1655965"/>
                </a:lnTo>
                <a:lnTo>
                  <a:pt x="3884091" y="1643265"/>
                </a:lnTo>
                <a:lnTo>
                  <a:pt x="3884206" y="1639455"/>
                </a:lnTo>
                <a:lnTo>
                  <a:pt x="3884498" y="1630565"/>
                </a:lnTo>
                <a:lnTo>
                  <a:pt x="3886847" y="1578495"/>
                </a:lnTo>
                <a:lnTo>
                  <a:pt x="3888244" y="1544205"/>
                </a:lnTo>
                <a:lnTo>
                  <a:pt x="3888790" y="1526425"/>
                </a:lnTo>
                <a:lnTo>
                  <a:pt x="3931234" y="1542935"/>
                </a:lnTo>
                <a:lnTo>
                  <a:pt x="3972369" y="1563255"/>
                </a:lnTo>
                <a:lnTo>
                  <a:pt x="4012057" y="1588655"/>
                </a:lnTo>
                <a:lnTo>
                  <a:pt x="4050169" y="1615325"/>
                </a:lnTo>
                <a:lnTo>
                  <a:pt x="4088041" y="1643265"/>
                </a:lnTo>
                <a:lnTo>
                  <a:pt x="4125391" y="1672475"/>
                </a:lnTo>
                <a:lnTo>
                  <a:pt x="4164825" y="1704225"/>
                </a:lnTo>
                <a:lnTo>
                  <a:pt x="4204665" y="1739785"/>
                </a:lnTo>
                <a:lnTo>
                  <a:pt x="4243248" y="1779155"/>
                </a:lnTo>
                <a:lnTo>
                  <a:pt x="4278896" y="1821065"/>
                </a:lnTo>
                <a:lnTo>
                  <a:pt x="4278896" y="1748396"/>
                </a:lnTo>
                <a:lnTo>
                  <a:pt x="4263529" y="1732165"/>
                </a:lnTo>
                <a:lnTo>
                  <a:pt x="4244162" y="1713115"/>
                </a:lnTo>
                <a:lnTo>
                  <a:pt x="4223372" y="1694065"/>
                </a:lnTo>
                <a:lnTo>
                  <a:pt x="4227334" y="1694065"/>
                </a:lnTo>
                <a:lnTo>
                  <a:pt x="4238206" y="1692795"/>
                </a:lnTo>
                <a:lnTo>
                  <a:pt x="4244403" y="1686445"/>
                </a:lnTo>
                <a:lnTo>
                  <a:pt x="4244302" y="1676285"/>
                </a:lnTo>
                <a:lnTo>
                  <a:pt x="4276572" y="1722005"/>
                </a:lnTo>
                <a:lnTo>
                  <a:pt x="4296372" y="1762645"/>
                </a:lnTo>
                <a:lnTo>
                  <a:pt x="4298340" y="1770265"/>
                </a:lnTo>
                <a:lnTo>
                  <a:pt x="4298340" y="1669389"/>
                </a:lnTo>
                <a:lnTo>
                  <a:pt x="4294683" y="1664855"/>
                </a:lnTo>
                <a:lnTo>
                  <a:pt x="4292638" y="1662315"/>
                </a:lnTo>
                <a:lnTo>
                  <a:pt x="4274159" y="1639455"/>
                </a:lnTo>
                <a:lnTo>
                  <a:pt x="4256214" y="1619135"/>
                </a:lnTo>
                <a:lnTo>
                  <a:pt x="4246130" y="1607705"/>
                </a:lnTo>
                <a:lnTo>
                  <a:pt x="4242397" y="1603895"/>
                </a:lnTo>
                <a:lnTo>
                  <a:pt x="4232275" y="1593557"/>
                </a:lnTo>
                <a:lnTo>
                  <a:pt x="4232275" y="1662315"/>
                </a:lnTo>
                <a:lnTo>
                  <a:pt x="4231056" y="1661045"/>
                </a:lnTo>
                <a:lnTo>
                  <a:pt x="4212996" y="1661045"/>
                </a:lnTo>
                <a:lnTo>
                  <a:pt x="4192371" y="1663585"/>
                </a:lnTo>
                <a:lnTo>
                  <a:pt x="4190758" y="1663585"/>
                </a:lnTo>
                <a:lnTo>
                  <a:pt x="4189272" y="1664855"/>
                </a:lnTo>
                <a:lnTo>
                  <a:pt x="4181500" y="1657235"/>
                </a:lnTo>
                <a:lnTo>
                  <a:pt x="4184434" y="1657235"/>
                </a:lnTo>
                <a:lnTo>
                  <a:pt x="4190111" y="1655965"/>
                </a:lnTo>
                <a:lnTo>
                  <a:pt x="4192981" y="1652155"/>
                </a:lnTo>
                <a:lnTo>
                  <a:pt x="4192981" y="1643265"/>
                </a:lnTo>
                <a:lnTo>
                  <a:pt x="4189907" y="1639455"/>
                </a:lnTo>
                <a:lnTo>
                  <a:pt x="4176966" y="1635645"/>
                </a:lnTo>
                <a:lnTo>
                  <a:pt x="4153992" y="1635645"/>
                </a:lnTo>
                <a:lnTo>
                  <a:pt x="4147997" y="1630565"/>
                </a:lnTo>
                <a:lnTo>
                  <a:pt x="4155960" y="1629295"/>
                </a:lnTo>
                <a:lnTo>
                  <a:pt x="4168051" y="1629295"/>
                </a:lnTo>
                <a:lnTo>
                  <a:pt x="4175582" y="1628025"/>
                </a:lnTo>
                <a:lnTo>
                  <a:pt x="4182986" y="1625485"/>
                </a:lnTo>
                <a:lnTo>
                  <a:pt x="4189971" y="1621675"/>
                </a:lnTo>
                <a:lnTo>
                  <a:pt x="4191089" y="1621675"/>
                </a:lnTo>
                <a:lnTo>
                  <a:pt x="4192054" y="1620405"/>
                </a:lnTo>
                <a:lnTo>
                  <a:pt x="4192854" y="1619135"/>
                </a:lnTo>
                <a:lnTo>
                  <a:pt x="4212844" y="1639455"/>
                </a:lnTo>
                <a:lnTo>
                  <a:pt x="4222661" y="1650885"/>
                </a:lnTo>
                <a:lnTo>
                  <a:pt x="4232275" y="1662315"/>
                </a:lnTo>
                <a:lnTo>
                  <a:pt x="4232275" y="1593557"/>
                </a:lnTo>
                <a:lnTo>
                  <a:pt x="4226242" y="1587385"/>
                </a:lnTo>
                <a:lnTo>
                  <a:pt x="4217543" y="1578495"/>
                </a:lnTo>
                <a:lnTo>
                  <a:pt x="4211332" y="1572145"/>
                </a:lnTo>
                <a:lnTo>
                  <a:pt x="4184434" y="1546745"/>
                </a:lnTo>
                <a:lnTo>
                  <a:pt x="4180408" y="1542935"/>
                </a:lnTo>
                <a:lnTo>
                  <a:pt x="4175023" y="1537855"/>
                </a:lnTo>
                <a:lnTo>
                  <a:pt x="4169359" y="1533055"/>
                </a:lnTo>
                <a:lnTo>
                  <a:pt x="4169359" y="1596275"/>
                </a:lnTo>
                <a:lnTo>
                  <a:pt x="4164584" y="1596275"/>
                </a:lnTo>
                <a:lnTo>
                  <a:pt x="4125696" y="1601355"/>
                </a:lnTo>
                <a:lnTo>
                  <a:pt x="4115117" y="1602625"/>
                </a:lnTo>
                <a:lnTo>
                  <a:pt x="4114000" y="1602625"/>
                </a:lnTo>
                <a:lnTo>
                  <a:pt x="4112933" y="1603895"/>
                </a:lnTo>
                <a:lnTo>
                  <a:pt x="4110952" y="1602625"/>
                </a:lnTo>
                <a:lnTo>
                  <a:pt x="4123766" y="1600085"/>
                </a:lnTo>
                <a:lnTo>
                  <a:pt x="4136504" y="1596275"/>
                </a:lnTo>
                <a:lnTo>
                  <a:pt x="4148810" y="1592465"/>
                </a:lnTo>
                <a:lnTo>
                  <a:pt x="4160329" y="1587385"/>
                </a:lnTo>
                <a:lnTo>
                  <a:pt x="4169359" y="1596275"/>
                </a:lnTo>
                <a:lnTo>
                  <a:pt x="4169359" y="1533055"/>
                </a:lnTo>
                <a:lnTo>
                  <a:pt x="4146588" y="1513725"/>
                </a:lnTo>
                <a:lnTo>
                  <a:pt x="4137609" y="1506105"/>
                </a:lnTo>
                <a:lnTo>
                  <a:pt x="4134688" y="1503680"/>
                </a:lnTo>
                <a:lnTo>
                  <a:pt x="4134688" y="1563255"/>
                </a:lnTo>
                <a:lnTo>
                  <a:pt x="4133316" y="1563255"/>
                </a:lnTo>
                <a:lnTo>
                  <a:pt x="4125049" y="1567065"/>
                </a:lnTo>
                <a:lnTo>
                  <a:pt x="4122255" y="1567065"/>
                </a:lnTo>
                <a:lnTo>
                  <a:pt x="4111904" y="1570875"/>
                </a:lnTo>
                <a:lnTo>
                  <a:pt x="4079278" y="1578495"/>
                </a:lnTo>
                <a:lnTo>
                  <a:pt x="4072686" y="1573415"/>
                </a:lnTo>
                <a:lnTo>
                  <a:pt x="4066616" y="1569605"/>
                </a:lnTo>
                <a:lnTo>
                  <a:pt x="4060850" y="1564525"/>
                </a:lnTo>
                <a:lnTo>
                  <a:pt x="4075531" y="1561985"/>
                </a:lnTo>
                <a:lnTo>
                  <a:pt x="4089819" y="1558175"/>
                </a:lnTo>
                <a:lnTo>
                  <a:pt x="4103420" y="1553095"/>
                </a:lnTo>
                <a:lnTo>
                  <a:pt x="4116057" y="1546745"/>
                </a:lnTo>
                <a:lnTo>
                  <a:pt x="4122305" y="1551825"/>
                </a:lnTo>
                <a:lnTo>
                  <a:pt x="4128516" y="1558175"/>
                </a:lnTo>
                <a:lnTo>
                  <a:pt x="4134688" y="1563255"/>
                </a:lnTo>
                <a:lnTo>
                  <a:pt x="4134688" y="1503680"/>
                </a:lnTo>
                <a:lnTo>
                  <a:pt x="4099458" y="1474355"/>
                </a:lnTo>
                <a:lnTo>
                  <a:pt x="4090466" y="1467243"/>
                </a:lnTo>
                <a:lnTo>
                  <a:pt x="4090466" y="1523885"/>
                </a:lnTo>
                <a:lnTo>
                  <a:pt x="4081157" y="1527695"/>
                </a:lnTo>
                <a:lnTo>
                  <a:pt x="4077690" y="1528965"/>
                </a:lnTo>
                <a:lnTo>
                  <a:pt x="4064254" y="1532775"/>
                </a:lnTo>
                <a:lnTo>
                  <a:pt x="4053179" y="1536585"/>
                </a:lnTo>
                <a:lnTo>
                  <a:pt x="4041292" y="1540395"/>
                </a:lnTo>
                <a:lnTo>
                  <a:pt x="4028884" y="1542935"/>
                </a:lnTo>
                <a:lnTo>
                  <a:pt x="4024706" y="1540395"/>
                </a:lnTo>
                <a:lnTo>
                  <a:pt x="4020642" y="1537855"/>
                </a:lnTo>
                <a:lnTo>
                  <a:pt x="4016679" y="1535315"/>
                </a:lnTo>
                <a:lnTo>
                  <a:pt x="4032364" y="1531505"/>
                </a:lnTo>
                <a:lnTo>
                  <a:pt x="4048366" y="1526425"/>
                </a:lnTo>
                <a:lnTo>
                  <a:pt x="4064203" y="1521345"/>
                </a:lnTo>
                <a:lnTo>
                  <a:pt x="4076852" y="1514995"/>
                </a:lnTo>
                <a:lnTo>
                  <a:pt x="4079392" y="1513725"/>
                </a:lnTo>
                <a:lnTo>
                  <a:pt x="4083088" y="1517535"/>
                </a:lnTo>
                <a:lnTo>
                  <a:pt x="4090466" y="1523885"/>
                </a:lnTo>
                <a:lnTo>
                  <a:pt x="4090466" y="1467243"/>
                </a:lnTo>
                <a:lnTo>
                  <a:pt x="4083418" y="1461655"/>
                </a:lnTo>
                <a:lnTo>
                  <a:pt x="4050728" y="1435760"/>
                </a:lnTo>
                <a:lnTo>
                  <a:pt x="4050728" y="1489595"/>
                </a:lnTo>
                <a:lnTo>
                  <a:pt x="4027754" y="1497215"/>
                </a:lnTo>
                <a:lnTo>
                  <a:pt x="4016400" y="1502295"/>
                </a:lnTo>
                <a:lnTo>
                  <a:pt x="3989565" y="1512455"/>
                </a:lnTo>
                <a:lnTo>
                  <a:pt x="3981831" y="1514995"/>
                </a:lnTo>
                <a:lnTo>
                  <a:pt x="3971760" y="1509915"/>
                </a:lnTo>
                <a:lnTo>
                  <a:pt x="3961904" y="1504835"/>
                </a:lnTo>
                <a:lnTo>
                  <a:pt x="3952240" y="1501025"/>
                </a:lnTo>
                <a:lnTo>
                  <a:pt x="3996893" y="1469275"/>
                </a:lnTo>
                <a:lnTo>
                  <a:pt x="4016946" y="1461655"/>
                </a:lnTo>
                <a:lnTo>
                  <a:pt x="4025569" y="1469275"/>
                </a:lnTo>
                <a:lnTo>
                  <a:pt x="4034091" y="1475625"/>
                </a:lnTo>
                <a:lnTo>
                  <a:pt x="4042486" y="1483245"/>
                </a:lnTo>
                <a:lnTo>
                  <a:pt x="4050728" y="1489595"/>
                </a:lnTo>
                <a:lnTo>
                  <a:pt x="4050728" y="1435760"/>
                </a:lnTo>
                <a:lnTo>
                  <a:pt x="4032123" y="1421015"/>
                </a:lnTo>
                <a:lnTo>
                  <a:pt x="4022509" y="1413395"/>
                </a:lnTo>
                <a:lnTo>
                  <a:pt x="4012082" y="1405775"/>
                </a:lnTo>
                <a:lnTo>
                  <a:pt x="3995178" y="1392377"/>
                </a:lnTo>
                <a:lnTo>
                  <a:pt x="3995178" y="1443875"/>
                </a:lnTo>
                <a:lnTo>
                  <a:pt x="3974973" y="1450225"/>
                </a:lnTo>
                <a:lnTo>
                  <a:pt x="3954907" y="1459115"/>
                </a:lnTo>
                <a:lnTo>
                  <a:pt x="3935298" y="1471815"/>
                </a:lnTo>
                <a:lnTo>
                  <a:pt x="3916476" y="1487055"/>
                </a:lnTo>
                <a:lnTo>
                  <a:pt x="3905948" y="1483245"/>
                </a:lnTo>
                <a:lnTo>
                  <a:pt x="3875265" y="1475625"/>
                </a:lnTo>
                <a:lnTo>
                  <a:pt x="3890226" y="1468005"/>
                </a:lnTo>
                <a:lnTo>
                  <a:pt x="3897109" y="1465465"/>
                </a:lnTo>
                <a:lnTo>
                  <a:pt x="3902024" y="1462925"/>
                </a:lnTo>
                <a:lnTo>
                  <a:pt x="3904907" y="1460385"/>
                </a:lnTo>
                <a:lnTo>
                  <a:pt x="3910101" y="1457845"/>
                </a:lnTo>
                <a:lnTo>
                  <a:pt x="3932224" y="1443875"/>
                </a:lnTo>
                <a:lnTo>
                  <a:pt x="3967124" y="1421015"/>
                </a:lnTo>
                <a:lnTo>
                  <a:pt x="3995178" y="1443875"/>
                </a:lnTo>
                <a:lnTo>
                  <a:pt x="3995178" y="1392377"/>
                </a:lnTo>
                <a:lnTo>
                  <a:pt x="3991254" y="1389265"/>
                </a:lnTo>
                <a:lnTo>
                  <a:pt x="3980853" y="1380375"/>
                </a:lnTo>
                <a:lnTo>
                  <a:pt x="3976967" y="1377835"/>
                </a:lnTo>
                <a:lnTo>
                  <a:pt x="3972001" y="1376565"/>
                </a:lnTo>
                <a:lnTo>
                  <a:pt x="3959491" y="1376565"/>
                </a:lnTo>
                <a:lnTo>
                  <a:pt x="3954119" y="1381645"/>
                </a:lnTo>
                <a:lnTo>
                  <a:pt x="3897147" y="1418475"/>
                </a:lnTo>
                <a:lnTo>
                  <a:pt x="3865791" y="1441335"/>
                </a:lnTo>
                <a:lnTo>
                  <a:pt x="3845433" y="1460385"/>
                </a:lnTo>
                <a:lnTo>
                  <a:pt x="3837330" y="1475625"/>
                </a:lnTo>
                <a:lnTo>
                  <a:pt x="3836847" y="1480705"/>
                </a:lnTo>
                <a:lnTo>
                  <a:pt x="3838181" y="1484515"/>
                </a:lnTo>
                <a:lnTo>
                  <a:pt x="3842169" y="1488325"/>
                </a:lnTo>
                <a:lnTo>
                  <a:pt x="3843312" y="1488325"/>
                </a:lnTo>
                <a:lnTo>
                  <a:pt x="3844582" y="1489595"/>
                </a:lnTo>
                <a:lnTo>
                  <a:pt x="3843451" y="1492135"/>
                </a:lnTo>
                <a:lnTo>
                  <a:pt x="3842867" y="1495945"/>
                </a:lnTo>
                <a:lnTo>
                  <a:pt x="3842753" y="1563255"/>
                </a:lnTo>
                <a:lnTo>
                  <a:pt x="3842461" y="1589925"/>
                </a:lnTo>
                <a:lnTo>
                  <a:pt x="3841712" y="1624215"/>
                </a:lnTo>
                <a:lnTo>
                  <a:pt x="3841445" y="1630565"/>
                </a:lnTo>
                <a:lnTo>
                  <a:pt x="3839629" y="1630565"/>
                </a:lnTo>
                <a:lnTo>
                  <a:pt x="3839629" y="1741055"/>
                </a:lnTo>
                <a:lnTo>
                  <a:pt x="3832860" y="1742325"/>
                </a:lnTo>
                <a:lnTo>
                  <a:pt x="3825621" y="1743595"/>
                </a:lnTo>
                <a:lnTo>
                  <a:pt x="3817912" y="1744865"/>
                </a:lnTo>
                <a:lnTo>
                  <a:pt x="3801402" y="1744865"/>
                </a:lnTo>
                <a:lnTo>
                  <a:pt x="3793071" y="1743595"/>
                </a:lnTo>
                <a:lnTo>
                  <a:pt x="3785374" y="1743595"/>
                </a:lnTo>
                <a:lnTo>
                  <a:pt x="3789680" y="1739785"/>
                </a:lnTo>
                <a:lnTo>
                  <a:pt x="3798163" y="1733435"/>
                </a:lnTo>
                <a:lnTo>
                  <a:pt x="3824440" y="1714385"/>
                </a:lnTo>
                <a:lnTo>
                  <a:pt x="3825824" y="1714385"/>
                </a:lnTo>
                <a:lnTo>
                  <a:pt x="3830332" y="1710575"/>
                </a:lnTo>
                <a:lnTo>
                  <a:pt x="3838321" y="1704225"/>
                </a:lnTo>
                <a:lnTo>
                  <a:pt x="3838448" y="1720735"/>
                </a:lnTo>
                <a:lnTo>
                  <a:pt x="3838562" y="1724545"/>
                </a:lnTo>
                <a:lnTo>
                  <a:pt x="3838918" y="1732165"/>
                </a:lnTo>
                <a:lnTo>
                  <a:pt x="3839629" y="1741055"/>
                </a:lnTo>
                <a:lnTo>
                  <a:pt x="3839629" y="1630565"/>
                </a:lnTo>
                <a:lnTo>
                  <a:pt x="3761765" y="1630565"/>
                </a:lnTo>
                <a:lnTo>
                  <a:pt x="3761765" y="1675015"/>
                </a:lnTo>
                <a:lnTo>
                  <a:pt x="3744582" y="1683905"/>
                </a:lnTo>
                <a:lnTo>
                  <a:pt x="3727627" y="1694065"/>
                </a:lnTo>
                <a:lnTo>
                  <a:pt x="3694404" y="1711845"/>
                </a:lnTo>
                <a:lnTo>
                  <a:pt x="3686098" y="1716925"/>
                </a:lnTo>
                <a:lnTo>
                  <a:pt x="3677526" y="1720735"/>
                </a:lnTo>
                <a:lnTo>
                  <a:pt x="3668674" y="1724545"/>
                </a:lnTo>
                <a:lnTo>
                  <a:pt x="3649980" y="1733435"/>
                </a:lnTo>
                <a:lnTo>
                  <a:pt x="3630828" y="1743595"/>
                </a:lnTo>
                <a:lnTo>
                  <a:pt x="3621494" y="1748675"/>
                </a:lnTo>
                <a:lnTo>
                  <a:pt x="3612743" y="1748675"/>
                </a:lnTo>
                <a:lnTo>
                  <a:pt x="3616871" y="1746135"/>
                </a:lnTo>
                <a:lnTo>
                  <a:pt x="3625342" y="1741055"/>
                </a:lnTo>
                <a:lnTo>
                  <a:pt x="3638334" y="1732165"/>
                </a:lnTo>
                <a:lnTo>
                  <a:pt x="3696487" y="1699145"/>
                </a:lnTo>
                <a:lnTo>
                  <a:pt x="3758400" y="1675015"/>
                </a:lnTo>
                <a:lnTo>
                  <a:pt x="3761765" y="1675015"/>
                </a:lnTo>
                <a:lnTo>
                  <a:pt x="3761765" y="1630565"/>
                </a:lnTo>
                <a:lnTo>
                  <a:pt x="3729037" y="1630565"/>
                </a:lnTo>
                <a:lnTo>
                  <a:pt x="3673881" y="1629295"/>
                </a:lnTo>
                <a:lnTo>
                  <a:pt x="3624707" y="1629295"/>
                </a:lnTo>
                <a:lnTo>
                  <a:pt x="3624707" y="1697875"/>
                </a:lnTo>
                <a:lnTo>
                  <a:pt x="3612045" y="1705495"/>
                </a:lnTo>
                <a:lnTo>
                  <a:pt x="3590353" y="1718195"/>
                </a:lnTo>
                <a:lnTo>
                  <a:pt x="3562743" y="1733435"/>
                </a:lnTo>
                <a:lnTo>
                  <a:pt x="3556152" y="1737245"/>
                </a:lnTo>
                <a:lnTo>
                  <a:pt x="3536950" y="1746135"/>
                </a:lnTo>
                <a:lnTo>
                  <a:pt x="3525609" y="1746135"/>
                </a:lnTo>
                <a:lnTo>
                  <a:pt x="3529787" y="1743595"/>
                </a:lnTo>
                <a:lnTo>
                  <a:pt x="3531882" y="1742325"/>
                </a:lnTo>
                <a:lnTo>
                  <a:pt x="3544455" y="1734705"/>
                </a:lnTo>
                <a:lnTo>
                  <a:pt x="3550704" y="1732165"/>
                </a:lnTo>
                <a:lnTo>
                  <a:pt x="3606101" y="1705495"/>
                </a:lnTo>
                <a:lnTo>
                  <a:pt x="3624707" y="1697875"/>
                </a:lnTo>
                <a:lnTo>
                  <a:pt x="3624707" y="1629295"/>
                </a:lnTo>
                <a:lnTo>
                  <a:pt x="3619855" y="1629295"/>
                </a:lnTo>
                <a:lnTo>
                  <a:pt x="3601428" y="1628851"/>
                </a:lnTo>
                <a:lnTo>
                  <a:pt x="3601428" y="1673745"/>
                </a:lnTo>
                <a:lnTo>
                  <a:pt x="3584384" y="1680095"/>
                </a:lnTo>
                <a:lnTo>
                  <a:pt x="3567887" y="1687715"/>
                </a:lnTo>
                <a:lnTo>
                  <a:pt x="3551872" y="1695335"/>
                </a:lnTo>
                <a:lnTo>
                  <a:pt x="3536277" y="1701685"/>
                </a:lnTo>
                <a:lnTo>
                  <a:pt x="3531197" y="1704225"/>
                </a:lnTo>
                <a:lnTo>
                  <a:pt x="3526002" y="1706765"/>
                </a:lnTo>
                <a:lnTo>
                  <a:pt x="3487458" y="1724545"/>
                </a:lnTo>
                <a:lnTo>
                  <a:pt x="3471062" y="1733435"/>
                </a:lnTo>
                <a:lnTo>
                  <a:pt x="3455187" y="1742325"/>
                </a:lnTo>
                <a:lnTo>
                  <a:pt x="3431489" y="1742325"/>
                </a:lnTo>
                <a:lnTo>
                  <a:pt x="3423755" y="1741055"/>
                </a:lnTo>
                <a:lnTo>
                  <a:pt x="3415893" y="1741055"/>
                </a:lnTo>
                <a:lnTo>
                  <a:pt x="3421799" y="1737245"/>
                </a:lnTo>
                <a:lnTo>
                  <a:pt x="3425736" y="1734705"/>
                </a:lnTo>
                <a:lnTo>
                  <a:pt x="3457219" y="1716925"/>
                </a:lnTo>
                <a:lnTo>
                  <a:pt x="3490404" y="1700415"/>
                </a:lnTo>
                <a:lnTo>
                  <a:pt x="3524923" y="1687715"/>
                </a:lnTo>
                <a:lnTo>
                  <a:pt x="3560432" y="1683905"/>
                </a:lnTo>
                <a:lnTo>
                  <a:pt x="3566972" y="1683905"/>
                </a:lnTo>
                <a:lnTo>
                  <a:pt x="3571443" y="1680095"/>
                </a:lnTo>
                <a:lnTo>
                  <a:pt x="3572967" y="1675015"/>
                </a:lnTo>
                <a:lnTo>
                  <a:pt x="3573068" y="1673745"/>
                </a:lnTo>
                <a:lnTo>
                  <a:pt x="3573145" y="1672475"/>
                </a:lnTo>
                <a:lnTo>
                  <a:pt x="3601428" y="1673745"/>
                </a:lnTo>
                <a:lnTo>
                  <a:pt x="3601428" y="1628851"/>
                </a:lnTo>
                <a:lnTo>
                  <a:pt x="3516414" y="1626755"/>
                </a:lnTo>
                <a:lnTo>
                  <a:pt x="3481476" y="1626755"/>
                </a:lnTo>
                <a:lnTo>
                  <a:pt x="3481476" y="1671205"/>
                </a:lnTo>
                <a:lnTo>
                  <a:pt x="3466376" y="1677555"/>
                </a:lnTo>
                <a:lnTo>
                  <a:pt x="3451682" y="1683905"/>
                </a:lnTo>
                <a:lnTo>
                  <a:pt x="3437369" y="1690255"/>
                </a:lnTo>
                <a:lnTo>
                  <a:pt x="3423437" y="1697875"/>
                </a:lnTo>
                <a:lnTo>
                  <a:pt x="3418636" y="1700276"/>
                </a:lnTo>
                <a:lnTo>
                  <a:pt x="3423158" y="1695335"/>
                </a:lnTo>
                <a:lnTo>
                  <a:pt x="3422802" y="1682635"/>
                </a:lnTo>
                <a:lnTo>
                  <a:pt x="3418357" y="1678139"/>
                </a:lnTo>
                <a:lnTo>
                  <a:pt x="3418357" y="1700415"/>
                </a:lnTo>
                <a:lnTo>
                  <a:pt x="3413302" y="1702955"/>
                </a:lnTo>
                <a:lnTo>
                  <a:pt x="3403244" y="1709305"/>
                </a:lnTo>
                <a:lnTo>
                  <a:pt x="3393287" y="1714385"/>
                </a:lnTo>
                <a:lnTo>
                  <a:pt x="3376028" y="1724545"/>
                </a:lnTo>
                <a:lnTo>
                  <a:pt x="3361131" y="1732165"/>
                </a:lnTo>
                <a:lnTo>
                  <a:pt x="3353651" y="1737245"/>
                </a:lnTo>
                <a:lnTo>
                  <a:pt x="3353346" y="1737245"/>
                </a:lnTo>
                <a:lnTo>
                  <a:pt x="3327285" y="1734705"/>
                </a:lnTo>
                <a:lnTo>
                  <a:pt x="3302800" y="1733435"/>
                </a:lnTo>
                <a:lnTo>
                  <a:pt x="3316998" y="1727085"/>
                </a:lnTo>
                <a:lnTo>
                  <a:pt x="3328352" y="1722005"/>
                </a:lnTo>
                <a:lnTo>
                  <a:pt x="3355378" y="1711845"/>
                </a:lnTo>
                <a:lnTo>
                  <a:pt x="3383470" y="1705495"/>
                </a:lnTo>
                <a:lnTo>
                  <a:pt x="3412185" y="1700415"/>
                </a:lnTo>
                <a:lnTo>
                  <a:pt x="3418357" y="1700415"/>
                </a:lnTo>
                <a:lnTo>
                  <a:pt x="3418357" y="1678139"/>
                </a:lnTo>
                <a:lnTo>
                  <a:pt x="3417786" y="1677555"/>
                </a:lnTo>
                <a:lnTo>
                  <a:pt x="3407029" y="1677555"/>
                </a:lnTo>
                <a:lnTo>
                  <a:pt x="3378860" y="1678825"/>
                </a:lnTo>
                <a:lnTo>
                  <a:pt x="3351022" y="1683905"/>
                </a:lnTo>
                <a:lnTo>
                  <a:pt x="3322675" y="1690255"/>
                </a:lnTo>
                <a:lnTo>
                  <a:pt x="3293059" y="1701685"/>
                </a:lnTo>
                <a:lnTo>
                  <a:pt x="3287585" y="1702955"/>
                </a:lnTo>
                <a:lnTo>
                  <a:pt x="3264839" y="1711845"/>
                </a:lnTo>
                <a:lnTo>
                  <a:pt x="3230448" y="1727085"/>
                </a:lnTo>
                <a:lnTo>
                  <a:pt x="3193338" y="1723275"/>
                </a:lnTo>
                <a:lnTo>
                  <a:pt x="3193542" y="1723275"/>
                </a:lnTo>
                <a:lnTo>
                  <a:pt x="3201403" y="1719465"/>
                </a:lnTo>
                <a:lnTo>
                  <a:pt x="3217138" y="1711845"/>
                </a:lnTo>
                <a:lnTo>
                  <a:pt x="3240455" y="1702955"/>
                </a:lnTo>
                <a:lnTo>
                  <a:pt x="3263811" y="1696605"/>
                </a:lnTo>
                <a:lnTo>
                  <a:pt x="3295281" y="1691525"/>
                </a:lnTo>
                <a:lnTo>
                  <a:pt x="3301009" y="1683905"/>
                </a:lnTo>
                <a:lnTo>
                  <a:pt x="3300222" y="1672475"/>
                </a:lnTo>
                <a:lnTo>
                  <a:pt x="3298977" y="1669935"/>
                </a:lnTo>
                <a:lnTo>
                  <a:pt x="3297034" y="1667395"/>
                </a:lnTo>
                <a:lnTo>
                  <a:pt x="3330905" y="1667395"/>
                </a:lnTo>
                <a:lnTo>
                  <a:pt x="3412617" y="1669935"/>
                </a:lnTo>
                <a:lnTo>
                  <a:pt x="3434791" y="1669935"/>
                </a:lnTo>
                <a:lnTo>
                  <a:pt x="3481476" y="1671205"/>
                </a:lnTo>
                <a:lnTo>
                  <a:pt x="3481476" y="1626755"/>
                </a:lnTo>
                <a:lnTo>
                  <a:pt x="3467620" y="1626755"/>
                </a:lnTo>
                <a:lnTo>
                  <a:pt x="3302685" y="1621675"/>
                </a:lnTo>
                <a:lnTo>
                  <a:pt x="3261512" y="1621675"/>
                </a:lnTo>
                <a:lnTo>
                  <a:pt x="3261512" y="1666125"/>
                </a:lnTo>
                <a:lnTo>
                  <a:pt x="3224720" y="1673745"/>
                </a:lnTo>
                <a:lnTo>
                  <a:pt x="3190189" y="1686445"/>
                </a:lnTo>
                <a:lnTo>
                  <a:pt x="3159023" y="1701685"/>
                </a:lnTo>
                <a:lnTo>
                  <a:pt x="3132302" y="1719465"/>
                </a:lnTo>
                <a:lnTo>
                  <a:pt x="3120987" y="1718195"/>
                </a:lnTo>
                <a:lnTo>
                  <a:pt x="3099854" y="1716925"/>
                </a:lnTo>
                <a:lnTo>
                  <a:pt x="3089935" y="1715655"/>
                </a:lnTo>
                <a:lnTo>
                  <a:pt x="3111233" y="1705495"/>
                </a:lnTo>
                <a:lnTo>
                  <a:pt x="3155137" y="1682635"/>
                </a:lnTo>
                <a:lnTo>
                  <a:pt x="3193821" y="1664855"/>
                </a:lnTo>
                <a:lnTo>
                  <a:pt x="3214967" y="1662315"/>
                </a:lnTo>
                <a:lnTo>
                  <a:pt x="3222675" y="1662315"/>
                </a:lnTo>
                <a:lnTo>
                  <a:pt x="3230473" y="1663585"/>
                </a:lnTo>
                <a:lnTo>
                  <a:pt x="3238284" y="1663585"/>
                </a:lnTo>
                <a:lnTo>
                  <a:pt x="3256521" y="1664855"/>
                </a:lnTo>
                <a:lnTo>
                  <a:pt x="3261512" y="1666125"/>
                </a:lnTo>
                <a:lnTo>
                  <a:pt x="3261512" y="1621675"/>
                </a:lnTo>
                <a:lnTo>
                  <a:pt x="3260610" y="1621675"/>
                </a:lnTo>
                <a:lnTo>
                  <a:pt x="3236214" y="1619135"/>
                </a:lnTo>
                <a:lnTo>
                  <a:pt x="3228111" y="1617865"/>
                </a:lnTo>
                <a:lnTo>
                  <a:pt x="3211766" y="1617865"/>
                </a:lnTo>
                <a:lnTo>
                  <a:pt x="3173387" y="1624215"/>
                </a:lnTo>
                <a:lnTo>
                  <a:pt x="3147479" y="1639455"/>
                </a:lnTo>
                <a:lnTo>
                  <a:pt x="3130181" y="1648345"/>
                </a:lnTo>
                <a:lnTo>
                  <a:pt x="3094583" y="1666125"/>
                </a:lnTo>
                <a:lnTo>
                  <a:pt x="3067774" y="1678825"/>
                </a:lnTo>
                <a:lnTo>
                  <a:pt x="3041408" y="1692795"/>
                </a:lnTo>
                <a:lnTo>
                  <a:pt x="3016402" y="1708035"/>
                </a:lnTo>
                <a:lnTo>
                  <a:pt x="2993644" y="1727085"/>
                </a:lnTo>
                <a:lnTo>
                  <a:pt x="2989427" y="1730895"/>
                </a:lnTo>
                <a:lnTo>
                  <a:pt x="2988208" y="1737245"/>
                </a:lnTo>
                <a:lnTo>
                  <a:pt x="2992907" y="1748675"/>
                </a:lnTo>
                <a:lnTo>
                  <a:pt x="2998559" y="1752485"/>
                </a:lnTo>
                <a:lnTo>
                  <a:pt x="3008058" y="1752485"/>
                </a:lnTo>
                <a:lnTo>
                  <a:pt x="3009747" y="1751215"/>
                </a:lnTo>
                <a:lnTo>
                  <a:pt x="3027578" y="1743595"/>
                </a:lnTo>
                <a:lnTo>
                  <a:pt x="3028061" y="1744865"/>
                </a:lnTo>
                <a:lnTo>
                  <a:pt x="3028556" y="1744865"/>
                </a:lnTo>
                <a:lnTo>
                  <a:pt x="3029102" y="1746135"/>
                </a:lnTo>
                <a:lnTo>
                  <a:pt x="3027362" y="1746135"/>
                </a:lnTo>
                <a:lnTo>
                  <a:pt x="3025521" y="1747405"/>
                </a:lnTo>
                <a:lnTo>
                  <a:pt x="3023743" y="1749945"/>
                </a:lnTo>
                <a:lnTo>
                  <a:pt x="3015602" y="1766455"/>
                </a:lnTo>
                <a:lnTo>
                  <a:pt x="3010839" y="1795665"/>
                </a:lnTo>
                <a:lnTo>
                  <a:pt x="3009392" y="1840115"/>
                </a:lnTo>
                <a:lnTo>
                  <a:pt x="3011170" y="1899805"/>
                </a:lnTo>
                <a:lnTo>
                  <a:pt x="3011538" y="1907425"/>
                </a:lnTo>
                <a:lnTo>
                  <a:pt x="3012148" y="1937905"/>
                </a:lnTo>
                <a:lnTo>
                  <a:pt x="3012935" y="1967115"/>
                </a:lnTo>
                <a:lnTo>
                  <a:pt x="3013849" y="1996325"/>
                </a:lnTo>
                <a:lnTo>
                  <a:pt x="3015907" y="2057285"/>
                </a:lnTo>
                <a:lnTo>
                  <a:pt x="3016999" y="2094115"/>
                </a:lnTo>
                <a:lnTo>
                  <a:pt x="3017786" y="2127135"/>
                </a:lnTo>
                <a:lnTo>
                  <a:pt x="3018320" y="2162695"/>
                </a:lnTo>
                <a:lnTo>
                  <a:pt x="3014802" y="2166505"/>
                </a:lnTo>
                <a:lnTo>
                  <a:pt x="3013087" y="2171585"/>
                </a:lnTo>
                <a:lnTo>
                  <a:pt x="3015094" y="2183015"/>
                </a:lnTo>
                <a:lnTo>
                  <a:pt x="3020961" y="2189365"/>
                </a:lnTo>
                <a:lnTo>
                  <a:pt x="3028505" y="2189365"/>
                </a:lnTo>
                <a:lnTo>
                  <a:pt x="3066148" y="2191905"/>
                </a:lnTo>
                <a:lnTo>
                  <a:pt x="3105556" y="2191905"/>
                </a:lnTo>
                <a:lnTo>
                  <a:pt x="3157220" y="2190635"/>
                </a:lnTo>
                <a:lnTo>
                  <a:pt x="3209074" y="2188095"/>
                </a:lnTo>
                <a:lnTo>
                  <a:pt x="3260890" y="2184285"/>
                </a:lnTo>
                <a:lnTo>
                  <a:pt x="3312439" y="2177935"/>
                </a:lnTo>
                <a:lnTo>
                  <a:pt x="3405238" y="2167775"/>
                </a:lnTo>
                <a:lnTo>
                  <a:pt x="3531425" y="2156345"/>
                </a:lnTo>
                <a:lnTo>
                  <a:pt x="3585235" y="2153805"/>
                </a:lnTo>
                <a:lnTo>
                  <a:pt x="3723411" y="2153805"/>
                </a:lnTo>
                <a:lnTo>
                  <a:pt x="3774351" y="2155075"/>
                </a:lnTo>
                <a:lnTo>
                  <a:pt x="3800106" y="2155075"/>
                </a:lnTo>
                <a:lnTo>
                  <a:pt x="3825976" y="2156345"/>
                </a:lnTo>
                <a:lnTo>
                  <a:pt x="3877119" y="2156345"/>
                </a:lnTo>
                <a:lnTo>
                  <a:pt x="3885552" y="2155075"/>
                </a:lnTo>
                <a:lnTo>
                  <a:pt x="3889006" y="2183015"/>
                </a:lnTo>
                <a:lnTo>
                  <a:pt x="3889629" y="2207145"/>
                </a:lnTo>
                <a:lnTo>
                  <a:pt x="3889552" y="2216035"/>
                </a:lnTo>
                <a:lnTo>
                  <a:pt x="3888663" y="2240165"/>
                </a:lnTo>
                <a:lnTo>
                  <a:pt x="3886708" y="2268105"/>
                </a:lnTo>
                <a:lnTo>
                  <a:pt x="3885666" y="2282075"/>
                </a:lnTo>
                <a:lnTo>
                  <a:pt x="3884739" y="2296045"/>
                </a:lnTo>
                <a:lnTo>
                  <a:pt x="3884041" y="2310015"/>
                </a:lnTo>
                <a:lnTo>
                  <a:pt x="3883672" y="2323985"/>
                </a:lnTo>
                <a:lnTo>
                  <a:pt x="3883596" y="2331605"/>
                </a:lnTo>
                <a:lnTo>
                  <a:pt x="3885730" y="2336685"/>
                </a:lnTo>
                <a:lnTo>
                  <a:pt x="3893997" y="2345575"/>
                </a:lnTo>
                <a:lnTo>
                  <a:pt x="3899954" y="2346845"/>
                </a:lnTo>
                <a:lnTo>
                  <a:pt x="3913416" y="2346845"/>
                </a:lnTo>
                <a:lnTo>
                  <a:pt x="3919740" y="2344305"/>
                </a:lnTo>
                <a:lnTo>
                  <a:pt x="3925214" y="2340495"/>
                </a:lnTo>
                <a:lnTo>
                  <a:pt x="3929507" y="2335415"/>
                </a:lnTo>
                <a:lnTo>
                  <a:pt x="3958183" y="2292235"/>
                </a:lnTo>
                <a:lnTo>
                  <a:pt x="3988231" y="2249055"/>
                </a:lnTo>
                <a:lnTo>
                  <a:pt x="4019410" y="2207145"/>
                </a:lnTo>
                <a:lnTo>
                  <a:pt x="4051477" y="2166505"/>
                </a:lnTo>
                <a:lnTo>
                  <a:pt x="4084205" y="2125865"/>
                </a:lnTo>
                <a:lnTo>
                  <a:pt x="4117352" y="2086495"/>
                </a:lnTo>
                <a:lnTo>
                  <a:pt x="4216730" y="1969655"/>
                </a:lnTo>
                <a:lnTo>
                  <a:pt x="4282389" y="1890915"/>
                </a:lnTo>
                <a:lnTo>
                  <a:pt x="4314558" y="1851545"/>
                </a:lnTo>
                <a:lnTo>
                  <a:pt x="4332998" y="1833765"/>
                </a:lnTo>
                <a:lnTo>
                  <a:pt x="4342930" y="1807095"/>
                </a:lnTo>
                <a:lnTo>
                  <a:pt x="4345521" y="1779155"/>
                </a:lnTo>
                <a:close/>
              </a:path>
              <a:path w="7425690" h="3728084">
                <a:moveTo>
                  <a:pt x="7425156" y="402590"/>
                </a:moveTo>
                <a:lnTo>
                  <a:pt x="7423950" y="393700"/>
                </a:lnTo>
                <a:lnTo>
                  <a:pt x="7421562" y="375920"/>
                </a:lnTo>
                <a:lnTo>
                  <a:pt x="7405306" y="335280"/>
                </a:lnTo>
                <a:lnTo>
                  <a:pt x="7383094" y="299720"/>
                </a:lnTo>
                <a:lnTo>
                  <a:pt x="7381507" y="297180"/>
                </a:lnTo>
                <a:lnTo>
                  <a:pt x="7377976" y="292823"/>
                </a:lnTo>
                <a:lnTo>
                  <a:pt x="7377976" y="393700"/>
                </a:lnTo>
                <a:lnTo>
                  <a:pt x="7361212" y="374650"/>
                </a:lnTo>
                <a:lnTo>
                  <a:pt x="7358532" y="371830"/>
                </a:lnTo>
                <a:lnTo>
                  <a:pt x="7358532" y="444500"/>
                </a:lnTo>
                <a:lnTo>
                  <a:pt x="7325969" y="483870"/>
                </a:lnTo>
                <a:lnTo>
                  <a:pt x="7259510" y="562610"/>
                </a:lnTo>
                <a:lnTo>
                  <a:pt x="7195706" y="637540"/>
                </a:lnTo>
                <a:lnTo>
                  <a:pt x="7164959" y="674370"/>
                </a:lnTo>
                <a:lnTo>
                  <a:pt x="7134314" y="709930"/>
                </a:lnTo>
                <a:lnTo>
                  <a:pt x="7103948" y="748030"/>
                </a:lnTo>
                <a:lnTo>
                  <a:pt x="7074065" y="784860"/>
                </a:lnTo>
                <a:lnTo>
                  <a:pt x="7044830" y="822960"/>
                </a:lnTo>
                <a:lnTo>
                  <a:pt x="7016458" y="862330"/>
                </a:lnTo>
                <a:lnTo>
                  <a:pt x="7017309" y="839470"/>
                </a:lnTo>
                <a:lnTo>
                  <a:pt x="7017207" y="815340"/>
                </a:lnTo>
                <a:lnTo>
                  <a:pt x="7016229" y="796290"/>
                </a:lnTo>
                <a:lnTo>
                  <a:pt x="7013981" y="777240"/>
                </a:lnTo>
                <a:lnTo>
                  <a:pt x="7013689" y="774700"/>
                </a:lnTo>
                <a:lnTo>
                  <a:pt x="7018896" y="772160"/>
                </a:lnTo>
                <a:lnTo>
                  <a:pt x="7022185" y="765810"/>
                </a:lnTo>
                <a:lnTo>
                  <a:pt x="7022592" y="759460"/>
                </a:lnTo>
                <a:lnTo>
                  <a:pt x="7023392" y="751840"/>
                </a:lnTo>
                <a:lnTo>
                  <a:pt x="7021271" y="745490"/>
                </a:lnTo>
                <a:lnTo>
                  <a:pt x="7012813" y="735330"/>
                </a:lnTo>
                <a:lnTo>
                  <a:pt x="7006945" y="732790"/>
                </a:lnTo>
                <a:lnTo>
                  <a:pt x="6924472" y="732790"/>
                </a:lnTo>
                <a:lnTo>
                  <a:pt x="6886562" y="734060"/>
                </a:lnTo>
                <a:lnTo>
                  <a:pt x="6685420" y="734060"/>
                </a:lnTo>
                <a:lnTo>
                  <a:pt x="6608788" y="736600"/>
                </a:lnTo>
                <a:lnTo>
                  <a:pt x="6558331" y="740410"/>
                </a:lnTo>
                <a:lnTo>
                  <a:pt x="6242431" y="772160"/>
                </a:lnTo>
                <a:lnTo>
                  <a:pt x="6172390" y="777240"/>
                </a:lnTo>
                <a:lnTo>
                  <a:pt x="6142215" y="779780"/>
                </a:lnTo>
                <a:lnTo>
                  <a:pt x="6141212" y="745490"/>
                </a:lnTo>
                <a:lnTo>
                  <a:pt x="6140043" y="713740"/>
                </a:lnTo>
                <a:lnTo>
                  <a:pt x="6138697" y="681990"/>
                </a:lnTo>
                <a:lnTo>
                  <a:pt x="6135408" y="609600"/>
                </a:lnTo>
                <a:lnTo>
                  <a:pt x="6134684" y="593090"/>
                </a:lnTo>
                <a:lnTo>
                  <a:pt x="6132246" y="530860"/>
                </a:lnTo>
                <a:lnTo>
                  <a:pt x="6130442" y="477520"/>
                </a:lnTo>
                <a:lnTo>
                  <a:pt x="6129109" y="414020"/>
                </a:lnTo>
                <a:lnTo>
                  <a:pt x="6128994" y="392430"/>
                </a:lnTo>
                <a:lnTo>
                  <a:pt x="6130988" y="388620"/>
                </a:lnTo>
                <a:lnTo>
                  <a:pt x="6131052" y="382270"/>
                </a:lnTo>
                <a:lnTo>
                  <a:pt x="6128588" y="377190"/>
                </a:lnTo>
                <a:lnTo>
                  <a:pt x="6127940" y="375920"/>
                </a:lnTo>
                <a:lnTo>
                  <a:pt x="6127191" y="374650"/>
                </a:lnTo>
                <a:lnTo>
                  <a:pt x="6188811" y="384810"/>
                </a:lnTo>
                <a:lnTo>
                  <a:pt x="6256858" y="392430"/>
                </a:lnTo>
                <a:lnTo>
                  <a:pt x="6257010" y="393700"/>
                </a:lnTo>
                <a:lnTo>
                  <a:pt x="6257277" y="393700"/>
                </a:lnTo>
                <a:lnTo>
                  <a:pt x="6259703" y="400050"/>
                </a:lnTo>
                <a:lnTo>
                  <a:pt x="6264567" y="403860"/>
                </a:lnTo>
                <a:lnTo>
                  <a:pt x="6270320" y="403860"/>
                </a:lnTo>
                <a:lnTo>
                  <a:pt x="6285446" y="401320"/>
                </a:lnTo>
                <a:lnTo>
                  <a:pt x="6293497" y="398780"/>
                </a:lnTo>
                <a:lnTo>
                  <a:pt x="6301981" y="396240"/>
                </a:lnTo>
                <a:lnTo>
                  <a:pt x="6327635" y="398780"/>
                </a:lnTo>
                <a:lnTo>
                  <a:pt x="6340881" y="398780"/>
                </a:lnTo>
                <a:lnTo>
                  <a:pt x="6354458" y="400050"/>
                </a:lnTo>
                <a:lnTo>
                  <a:pt x="6351905" y="403860"/>
                </a:lnTo>
                <a:lnTo>
                  <a:pt x="6351041" y="407670"/>
                </a:lnTo>
                <a:lnTo>
                  <a:pt x="6354064" y="417830"/>
                </a:lnTo>
                <a:lnTo>
                  <a:pt x="6359487" y="421640"/>
                </a:lnTo>
                <a:lnTo>
                  <a:pt x="6366383" y="422910"/>
                </a:lnTo>
                <a:lnTo>
                  <a:pt x="6380277" y="421640"/>
                </a:lnTo>
                <a:lnTo>
                  <a:pt x="6395009" y="417830"/>
                </a:lnTo>
                <a:lnTo>
                  <a:pt x="6410833" y="412750"/>
                </a:lnTo>
                <a:lnTo>
                  <a:pt x="6427991" y="405130"/>
                </a:lnTo>
                <a:lnTo>
                  <a:pt x="6498603" y="408940"/>
                </a:lnTo>
                <a:lnTo>
                  <a:pt x="6499098" y="408940"/>
                </a:lnTo>
                <a:lnTo>
                  <a:pt x="6499695" y="410210"/>
                </a:lnTo>
                <a:lnTo>
                  <a:pt x="6502730" y="412750"/>
                </a:lnTo>
                <a:lnTo>
                  <a:pt x="6505943" y="414020"/>
                </a:lnTo>
                <a:lnTo>
                  <a:pt x="6511480" y="414020"/>
                </a:lnTo>
                <a:lnTo>
                  <a:pt x="6516484" y="412750"/>
                </a:lnTo>
                <a:lnTo>
                  <a:pt x="6520612" y="411480"/>
                </a:lnTo>
                <a:lnTo>
                  <a:pt x="6525450" y="410210"/>
                </a:lnTo>
                <a:lnTo>
                  <a:pt x="6552070" y="411480"/>
                </a:lnTo>
                <a:lnTo>
                  <a:pt x="6565366" y="411480"/>
                </a:lnTo>
                <a:lnTo>
                  <a:pt x="6578663" y="412750"/>
                </a:lnTo>
                <a:lnTo>
                  <a:pt x="6580467" y="414020"/>
                </a:lnTo>
                <a:lnTo>
                  <a:pt x="6582664" y="415290"/>
                </a:lnTo>
                <a:lnTo>
                  <a:pt x="6596520" y="415290"/>
                </a:lnTo>
                <a:lnTo>
                  <a:pt x="6602311" y="414020"/>
                </a:lnTo>
                <a:lnTo>
                  <a:pt x="6608267" y="414020"/>
                </a:lnTo>
                <a:lnTo>
                  <a:pt x="6641947" y="415290"/>
                </a:lnTo>
                <a:lnTo>
                  <a:pt x="6675653" y="415290"/>
                </a:lnTo>
                <a:lnTo>
                  <a:pt x="6677800" y="416560"/>
                </a:lnTo>
                <a:lnTo>
                  <a:pt x="6680111" y="417830"/>
                </a:lnTo>
                <a:lnTo>
                  <a:pt x="6686232" y="417830"/>
                </a:lnTo>
                <a:lnTo>
                  <a:pt x="6689179" y="416560"/>
                </a:lnTo>
                <a:lnTo>
                  <a:pt x="6692709" y="416560"/>
                </a:lnTo>
                <a:lnTo>
                  <a:pt x="6741147" y="417830"/>
                </a:lnTo>
                <a:lnTo>
                  <a:pt x="6790753" y="417830"/>
                </a:lnTo>
                <a:lnTo>
                  <a:pt x="6841337" y="419100"/>
                </a:lnTo>
                <a:lnTo>
                  <a:pt x="6894271" y="419100"/>
                </a:lnTo>
                <a:lnTo>
                  <a:pt x="6900735" y="417830"/>
                </a:lnTo>
                <a:lnTo>
                  <a:pt x="6903466" y="416560"/>
                </a:lnTo>
                <a:lnTo>
                  <a:pt x="6906209" y="415290"/>
                </a:lnTo>
                <a:lnTo>
                  <a:pt x="6907073" y="414020"/>
                </a:lnTo>
                <a:lnTo>
                  <a:pt x="6909651" y="410210"/>
                </a:lnTo>
                <a:lnTo>
                  <a:pt x="6912229" y="406400"/>
                </a:lnTo>
                <a:lnTo>
                  <a:pt x="6912559" y="405130"/>
                </a:lnTo>
                <a:lnTo>
                  <a:pt x="6913575" y="401320"/>
                </a:lnTo>
                <a:lnTo>
                  <a:pt x="6913715" y="397510"/>
                </a:lnTo>
                <a:lnTo>
                  <a:pt x="6949046" y="397510"/>
                </a:lnTo>
                <a:lnTo>
                  <a:pt x="6950392" y="396240"/>
                </a:lnTo>
                <a:lnTo>
                  <a:pt x="6957085" y="389890"/>
                </a:lnTo>
                <a:lnTo>
                  <a:pt x="6958406" y="382270"/>
                </a:lnTo>
                <a:lnTo>
                  <a:pt x="6959346" y="374650"/>
                </a:lnTo>
                <a:lnTo>
                  <a:pt x="6959651" y="372110"/>
                </a:lnTo>
                <a:lnTo>
                  <a:pt x="6960121" y="368300"/>
                </a:lnTo>
                <a:lnTo>
                  <a:pt x="6961060" y="360680"/>
                </a:lnTo>
                <a:lnTo>
                  <a:pt x="6962508" y="339090"/>
                </a:lnTo>
                <a:lnTo>
                  <a:pt x="6962838" y="327660"/>
                </a:lnTo>
                <a:lnTo>
                  <a:pt x="6963105" y="318770"/>
                </a:lnTo>
                <a:lnTo>
                  <a:pt x="6963219" y="309880"/>
                </a:lnTo>
                <a:lnTo>
                  <a:pt x="6963334" y="298450"/>
                </a:lnTo>
                <a:lnTo>
                  <a:pt x="6963359" y="295910"/>
                </a:lnTo>
                <a:lnTo>
                  <a:pt x="6963397" y="290830"/>
                </a:lnTo>
                <a:lnTo>
                  <a:pt x="6963435" y="285750"/>
                </a:lnTo>
                <a:lnTo>
                  <a:pt x="6963511" y="279400"/>
                </a:lnTo>
                <a:lnTo>
                  <a:pt x="6963727" y="266700"/>
                </a:lnTo>
                <a:lnTo>
                  <a:pt x="6963842" y="262890"/>
                </a:lnTo>
                <a:lnTo>
                  <a:pt x="6964134" y="254000"/>
                </a:lnTo>
                <a:lnTo>
                  <a:pt x="6966496" y="201930"/>
                </a:lnTo>
                <a:lnTo>
                  <a:pt x="6967880" y="167640"/>
                </a:lnTo>
                <a:lnTo>
                  <a:pt x="6968426" y="149860"/>
                </a:lnTo>
                <a:lnTo>
                  <a:pt x="7010870" y="166370"/>
                </a:lnTo>
                <a:lnTo>
                  <a:pt x="7052005" y="186690"/>
                </a:lnTo>
                <a:lnTo>
                  <a:pt x="7091693" y="212090"/>
                </a:lnTo>
                <a:lnTo>
                  <a:pt x="7129805" y="238760"/>
                </a:lnTo>
                <a:lnTo>
                  <a:pt x="7167677" y="266700"/>
                </a:lnTo>
                <a:lnTo>
                  <a:pt x="7205027" y="295910"/>
                </a:lnTo>
                <a:lnTo>
                  <a:pt x="7244461" y="327660"/>
                </a:lnTo>
                <a:lnTo>
                  <a:pt x="7284301" y="363220"/>
                </a:lnTo>
                <a:lnTo>
                  <a:pt x="7322883" y="402590"/>
                </a:lnTo>
                <a:lnTo>
                  <a:pt x="7358532" y="444500"/>
                </a:lnTo>
                <a:lnTo>
                  <a:pt x="7358532" y="371830"/>
                </a:lnTo>
                <a:lnTo>
                  <a:pt x="7343178" y="355600"/>
                </a:lnTo>
                <a:lnTo>
                  <a:pt x="7323798" y="336550"/>
                </a:lnTo>
                <a:lnTo>
                  <a:pt x="7303008" y="317500"/>
                </a:lnTo>
                <a:lnTo>
                  <a:pt x="7306970" y="317500"/>
                </a:lnTo>
                <a:lnTo>
                  <a:pt x="7317841" y="316230"/>
                </a:lnTo>
                <a:lnTo>
                  <a:pt x="7324039" y="309880"/>
                </a:lnTo>
                <a:lnTo>
                  <a:pt x="7323937" y="299720"/>
                </a:lnTo>
                <a:lnTo>
                  <a:pt x="7356208" y="345440"/>
                </a:lnTo>
                <a:lnTo>
                  <a:pt x="7376007" y="386080"/>
                </a:lnTo>
                <a:lnTo>
                  <a:pt x="7377976" y="393700"/>
                </a:lnTo>
                <a:lnTo>
                  <a:pt x="7377976" y="292823"/>
                </a:lnTo>
                <a:lnTo>
                  <a:pt x="7374318" y="288290"/>
                </a:lnTo>
                <a:lnTo>
                  <a:pt x="7372274" y="285750"/>
                </a:lnTo>
                <a:lnTo>
                  <a:pt x="7353795" y="262890"/>
                </a:lnTo>
                <a:lnTo>
                  <a:pt x="7335850" y="242570"/>
                </a:lnTo>
                <a:lnTo>
                  <a:pt x="7325766" y="231140"/>
                </a:lnTo>
                <a:lnTo>
                  <a:pt x="7322032" y="227330"/>
                </a:lnTo>
                <a:lnTo>
                  <a:pt x="7311923" y="217004"/>
                </a:lnTo>
                <a:lnTo>
                  <a:pt x="7311923" y="285750"/>
                </a:lnTo>
                <a:lnTo>
                  <a:pt x="7310691" y="284480"/>
                </a:lnTo>
                <a:lnTo>
                  <a:pt x="7292632" y="284480"/>
                </a:lnTo>
                <a:lnTo>
                  <a:pt x="7272007" y="287020"/>
                </a:lnTo>
                <a:lnTo>
                  <a:pt x="7270394" y="287020"/>
                </a:lnTo>
                <a:lnTo>
                  <a:pt x="7268908" y="288290"/>
                </a:lnTo>
                <a:lnTo>
                  <a:pt x="7261149" y="280670"/>
                </a:lnTo>
                <a:lnTo>
                  <a:pt x="7264070" y="280670"/>
                </a:lnTo>
                <a:lnTo>
                  <a:pt x="7269747" y="279400"/>
                </a:lnTo>
                <a:lnTo>
                  <a:pt x="7272617" y="275590"/>
                </a:lnTo>
                <a:lnTo>
                  <a:pt x="7272617" y="266700"/>
                </a:lnTo>
                <a:lnTo>
                  <a:pt x="7269556" y="262890"/>
                </a:lnTo>
                <a:lnTo>
                  <a:pt x="7256602" y="259080"/>
                </a:lnTo>
                <a:lnTo>
                  <a:pt x="7233628" y="259080"/>
                </a:lnTo>
                <a:lnTo>
                  <a:pt x="7227646" y="254000"/>
                </a:lnTo>
                <a:lnTo>
                  <a:pt x="7235596" y="252730"/>
                </a:lnTo>
                <a:lnTo>
                  <a:pt x="7247687" y="252730"/>
                </a:lnTo>
                <a:lnTo>
                  <a:pt x="7255218" y="251460"/>
                </a:lnTo>
                <a:lnTo>
                  <a:pt x="7262622" y="248920"/>
                </a:lnTo>
                <a:lnTo>
                  <a:pt x="7269620" y="245110"/>
                </a:lnTo>
                <a:lnTo>
                  <a:pt x="7270724" y="245110"/>
                </a:lnTo>
                <a:lnTo>
                  <a:pt x="7271690" y="243840"/>
                </a:lnTo>
                <a:lnTo>
                  <a:pt x="7272490" y="242570"/>
                </a:lnTo>
                <a:lnTo>
                  <a:pt x="7292480" y="262890"/>
                </a:lnTo>
                <a:lnTo>
                  <a:pt x="7302297" y="274320"/>
                </a:lnTo>
                <a:lnTo>
                  <a:pt x="7311923" y="285750"/>
                </a:lnTo>
                <a:lnTo>
                  <a:pt x="7311923" y="217004"/>
                </a:lnTo>
                <a:lnTo>
                  <a:pt x="7305878" y="210820"/>
                </a:lnTo>
                <a:lnTo>
                  <a:pt x="7297179" y="201930"/>
                </a:lnTo>
                <a:lnTo>
                  <a:pt x="7290968" y="195580"/>
                </a:lnTo>
                <a:lnTo>
                  <a:pt x="7264082" y="170180"/>
                </a:lnTo>
                <a:lnTo>
                  <a:pt x="7260044" y="166370"/>
                </a:lnTo>
                <a:lnTo>
                  <a:pt x="7254672" y="161290"/>
                </a:lnTo>
                <a:lnTo>
                  <a:pt x="7249007" y="156489"/>
                </a:lnTo>
                <a:lnTo>
                  <a:pt x="7249007" y="219710"/>
                </a:lnTo>
                <a:lnTo>
                  <a:pt x="7244220" y="219710"/>
                </a:lnTo>
                <a:lnTo>
                  <a:pt x="7205345" y="224790"/>
                </a:lnTo>
                <a:lnTo>
                  <a:pt x="7194753" y="226060"/>
                </a:lnTo>
                <a:lnTo>
                  <a:pt x="7193635" y="226060"/>
                </a:lnTo>
                <a:lnTo>
                  <a:pt x="7192569" y="227330"/>
                </a:lnTo>
                <a:lnTo>
                  <a:pt x="7190587" y="226060"/>
                </a:lnTo>
                <a:lnTo>
                  <a:pt x="7203414" y="223520"/>
                </a:lnTo>
                <a:lnTo>
                  <a:pt x="7216140" y="219710"/>
                </a:lnTo>
                <a:lnTo>
                  <a:pt x="7228446" y="215900"/>
                </a:lnTo>
                <a:lnTo>
                  <a:pt x="7239965" y="210820"/>
                </a:lnTo>
                <a:lnTo>
                  <a:pt x="7249007" y="219710"/>
                </a:lnTo>
                <a:lnTo>
                  <a:pt x="7249007" y="156489"/>
                </a:lnTo>
                <a:lnTo>
                  <a:pt x="7226224" y="137160"/>
                </a:lnTo>
                <a:lnTo>
                  <a:pt x="7217245" y="129540"/>
                </a:lnTo>
                <a:lnTo>
                  <a:pt x="7214324" y="127114"/>
                </a:lnTo>
                <a:lnTo>
                  <a:pt x="7214324" y="186690"/>
                </a:lnTo>
                <a:lnTo>
                  <a:pt x="7212952" y="186690"/>
                </a:lnTo>
                <a:lnTo>
                  <a:pt x="7204684" y="190500"/>
                </a:lnTo>
                <a:lnTo>
                  <a:pt x="7201890" y="190500"/>
                </a:lnTo>
                <a:lnTo>
                  <a:pt x="7191540" y="194310"/>
                </a:lnTo>
                <a:lnTo>
                  <a:pt x="7158914" y="201930"/>
                </a:lnTo>
                <a:lnTo>
                  <a:pt x="7152322" y="196850"/>
                </a:lnTo>
                <a:lnTo>
                  <a:pt x="7146252" y="193040"/>
                </a:lnTo>
                <a:lnTo>
                  <a:pt x="7140486" y="187960"/>
                </a:lnTo>
                <a:lnTo>
                  <a:pt x="7155167" y="185420"/>
                </a:lnTo>
                <a:lnTo>
                  <a:pt x="7169455" y="181610"/>
                </a:lnTo>
                <a:lnTo>
                  <a:pt x="7183069" y="176530"/>
                </a:lnTo>
                <a:lnTo>
                  <a:pt x="7195706" y="170180"/>
                </a:lnTo>
                <a:lnTo>
                  <a:pt x="7201941" y="175260"/>
                </a:lnTo>
                <a:lnTo>
                  <a:pt x="7208152" y="181610"/>
                </a:lnTo>
                <a:lnTo>
                  <a:pt x="7214324" y="186690"/>
                </a:lnTo>
                <a:lnTo>
                  <a:pt x="7214324" y="127114"/>
                </a:lnTo>
                <a:lnTo>
                  <a:pt x="7179094" y="97790"/>
                </a:lnTo>
                <a:lnTo>
                  <a:pt x="7170102" y="90678"/>
                </a:lnTo>
                <a:lnTo>
                  <a:pt x="7170102" y="147320"/>
                </a:lnTo>
                <a:lnTo>
                  <a:pt x="7160793" y="151130"/>
                </a:lnTo>
                <a:lnTo>
                  <a:pt x="7157326" y="152400"/>
                </a:lnTo>
                <a:lnTo>
                  <a:pt x="7143890" y="156210"/>
                </a:lnTo>
                <a:lnTo>
                  <a:pt x="7132815" y="160020"/>
                </a:lnTo>
                <a:lnTo>
                  <a:pt x="7120928" y="163830"/>
                </a:lnTo>
                <a:lnTo>
                  <a:pt x="7108533" y="166370"/>
                </a:lnTo>
                <a:lnTo>
                  <a:pt x="7104342" y="163830"/>
                </a:lnTo>
                <a:lnTo>
                  <a:pt x="7100278" y="161290"/>
                </a:lnTo>
                <a:lnTo>
                  <a:pt x="7096315" y="158750"/>
                </a:lnTo>
                <a:lnTo>
                  <a:pt x="7112000" y="154940"/>
                </a:lnTo>
                <a:lnTo>
                  <a:pt x="7128002" y="149860"/>
                </a:lnTo>
                <a:lnTo>
                  <a:pt x="7143839" y="144780"/>
                </a:lnTo>
                <a:lnTo>
                  <a:pt x="7156501" y="138430"/>
                </a:lnTo>
                <a:lnTo>
                  <a:pt x="7159028" y="137160"/>
                </a:lnTo>
                <a:lnTo>
                  <a:pt x="7162736" y="140970"/>
                </a:lnTo>
                <a:lnTo>
                  <a:pt x="7170102" y="147320"/>
                </a:lnTo>
                <a:lnTo>
                  <a:pt x="7170102" y="90678"/>
                </a:lnTo>
                <a:lnTo>
                  <a:pt x="7163054" y="85090"/>
                </a:lnTo>
                <a:lnTo>
                  <a:pt x="7130377" y="59207"/>
                </a:lnTo>
                <a:lnTo>
                  <a:pt x="7130377" y="113030"/>
                </a:lnTo>
                <a:lnTo>
                  <a:pt x="7107390" y="120650"/>
                </a:lnTo>
                <a:lnTo>
                  <a:pt x="7096036" y="125730"/>
                </a:lnTo>
                <a:lnTo>
                  <a:pt x="7069201" y="135890"/>
                </a:lnTo>
                <a:lnTo>
                  <a:pt x="7061479" y="138430"/>
                </a:lnTo>
                <a:lnTo>
                  <a:pt x="7051395" y="133350"/>
                </a:lnTo>
                <a:lnTo>
                  <a:pt x="7041540" y="128270"/>
                </a:lnTo>
                <a:lnTo>
                  <a:pt x="7031876" y="124460"/>
                </a:lnTo>
                <a:lnTo>
                  <a:pt x="7076541" y="92710"/>
                </a:lnTo>
                <a:lnTo>
                  <a:pt x="7096582" y="85090"/>
                </a:lnTo>
                <a:lnTo>
                  <a:pt x="7105205" y="92710"/>
                </a:lnTo>
                <a:lnTo>
                  <a:pt x="7113727" y="99060"/>
                </a:lnTo>
                <a:lnTo>
                  <a:pt x="7122122" y="106680"/>
                </a:lnTo>
                <a:lnTo>
                  <a:pt x="7130377" y="113030"/>
                </a:lnTo>
                <a:lnTo>
                  <a:pt x="7130377" y="59207"/>
                </a:lnTo>
                <a:lnTo>
                  <a:pt x="7111759" y="44450"/>
                </a:lnTo>
                <a:lnTo>
                  <a:pt x="7102145" y="36830"/>
                </a:lnTo>
                <a:lnTo>
                  <a:pt x="7091718" y="29210"/>
                </a:lnTo>
                <a:lnTo>
                  <a:pt x="7074814" y="15811"/>
                </a:lnTo>
                <a:lnTo>
                  <a:pt x="7074814" y="67310"/>
                </a:lnTo>
                <a:lnTo>
                  <a:pt x="7054609" y="73660"/>
                </a:lnTo>
                <a:lnTo>
                  <a:pt x="7034543" y="82550"/>
                </a:lnTo>
                <a:lnTo>
                  <a:pt x="7014934" y="95250"/>
                </a:lnTo>
                <a:lnTo>
                  <a:pt x="6996112" y="110490"/>
                </a:lnTo>
                <a:lnTo>
                  <a:pt x="6985597" y="106680"/>
                </a:lnTo>
                <a:lnTo>
                  <a:pt x="6954901" y="99060"/>
                </a:lnTo>
                <a:lnTo>
                  <a:pt x="6969861" y="91440"/>
                </a:lnTo>
                <a:lnTo>
                  <a:pt x="6976745" y="88900"/>
                </a:lnTo>
                <a:lnTo>
                  <a:pt x="6981672" y="86360"/>
                </a:lnTo>
                <a:lnTo>
                  <a:pt x="6984555" y="83820"/>
                </a:lnTo>
                <a:lnTo>
                  <a:pt x="6989750" y="81280"/>
                </a:lnTo>
                <a:lnTo>
                  <a:pt x="7011860" y="67310"/>
                </a:lnTo>
                <a:lnTo>
                  <a:pt x="7046760" y="44450"/>
                </a:lnTo>
                <a:lnTo>
                  <a:pt x="7074814" y="67310"/>
                </a:lnTo>
                <a:lnTo>
                  <a:pt x="7074814" y="15811"/>
                </a:lnTo>
                <a:lnTo>
                  <a:pt x="7070890" y="12700"/>
                </a:lnTo>
                <a:lnTo>
                  <a:pt x="7060489" y="3810"/>
                </a:lnTo>
                <a:lnTo>
                  <a:pt x="7056602" y="1270"/>
                </a:lnTo>
                <a:lnTo>
                  <a:pt x="7051637" y="0"/>
                </a:lnTo>
                <a:lnTo>
                  <a:pt x="7039127" y="0"/>
                </a:lnTo>
                <a:lnTo>
                  <a:pt x="7033755" y="5080"/>
                </a:lnTo>
                <a:lnTo>
                  <a:pt x="6976783" y="41910"/>
                </a:lnTo>
                <a:lnTo>
                  <a:pt x="6945427" y="64770"/>
                </a:lnTo>
                <a:lnTo>
                  <a:pt x="6925081" y="83820"/>
                </a:lnTo>
                <a:lnTo>
                  <a:pt x="6916979" y="99060"/>
                </a:lnTo>
                <a:lnTo>
                  <a:pt x="6916496" y="104140"/>
                </a:lnTo>
                <a:lnTo>
                  <a:pt x="6917817" y="107950"/>
                </a:lnTo>
                <a:lnTo>
                  <a:pt x="6921817" y="111760"/>
                </a:lnTo>
                <a:lnTo>
                  <a:pt x="6922960" y="111760"/>
                </a:lnTo>
                <a:lnTo>
                  <a:pt x="6924218" y="113030"/>
                </a:lnTo>
                <a:lnTo>
                  <a:pt x="6923087" y="115570"/>
                </a:lnTo>
                <a:lnTo>
                  <a:pt x="6922503" y="119380"/>
                </a:lnTo>
                <a:lnTo>
                  <a:pt x="6922389" y="186690"/>
                </a:lnTo>
                <a:lnTo>
                  <a:pt x="6922109" y="213360"/>
                </a:lnTo>
                <a:lnTo>
                  <a:pt x="6921360" y="247650"/>
                </a:lnTo>
                <a:lnTo>
                  <a:pt x="6921093" y="254000"/>
                </a:lnTo>
                <a:lnTo>
                  <a:pt x="6919265" y="254000"/>
                </a:lnTo>
                <a:lnTo>
                  <a:pt x="6919265" y="364490"/>
                </a:lnTo>
                <a:lnTo>
                  <a:pt x="6912496" y="365760"/>
                </a:lnTo>
                <a:lnTo>
                  <a:pt x="6905269" y="367030"/>
                </a:lnTo>
                <a:lnTo>
                  <a:pt x="6897548" y="368300"/>
                </a:lnTo>
                <a:lnTo>
                  <a:pt x="6881038" y="368300"/>
                </a:lnTo>
                <a:lnTo>
                  <a:pt x="6872706" y="367030"/>
                </a:lnTo>
                <a:lnTo>
                  <a:pt x="6865010" y="367030"/>
                </a:lnTo>
                <a:lnTo>
                  <a:pt x="6869316" y="363220"/>
                </a:lnTo>
                <a:lnTo>
                  <a:pt x="6877799" y="356870"/>
                </a:lnTo>
                <a:lnTo>
                  <a:pt x="6904088" y="337820"/>
                </a:lnTo>
                <a:lnTo>
                  <a:pt x="6905472" y="337820"/>
                </a:lnTo>
                <a:lnTo>
                  <a:pt x="6909968" y="334010"/>
                </a:lnTo>
                <a:lnTo>
                  <a:pt x="6917969" y="327660"/>
                </a:lnTo>
                <a:lnTo>
                  <a:pt x="6918084" y="344170"/>
                </a:lnTo>
                <a:lnTo>
                  <a:pt x="6918198" y="347980"/>
                </a:lnTo>
                <a:lnTo>
                  <a:pt x="6918553" y="355600"/>
                </a:lnTo>
                <a:lnTo>
                  <a:pt x="6919265" y="364490"/>
                </a:lnTo>
                <a:lnTo>
                  <a:pt x="6919265" y="254000"/>
                </a:lnTo>
                <a:lnTo>
                  <a:pt x="6841401" y="254000"/>
                </a:lnTo>
                <a:lnTo>
                  <a:pt x="6841401" y="298450"/>
                </a:lnTo>
                <a:lnTo>
                  <a:pt x="6824218" y="307340"/>
                </a:lnTo>
                <a:lnTo>
                  <a:pt x="6807276" y="317500"/>
                </a:lnTo>
                <a:lnTo>
                  <a:pt x="6774040" y="335280"/>
                </a:lnTo>
                <a:lnTo>
                  <a:pt x="6765747" y="340360"/>
                </a:lnTo>
                <a:lnTo>
                  <a:pt x="6757162" y="344170"/>
                </a:lnTo>
                <a:lnTo>
                  <a:pt x="6748310" y="347980"/>
                </a:lnTo>
                <a:lnTo>
                  <a:pt x="6729616" y="356870"/>
                </a:lnTo>
                <a:lnTo>
                  <a:pt x="6710464" y="367030"/>
                </a:lnTo>
                <a:lnTo>
                  <a:pt x="6701129" y="372110"/>
                </a:lnTo>
                <a:lnTo>
                  <a:pt x="6692379" y="372110"/>
                </a:lnTo>
                <a:lnTo>
                  <a:pt x="6696519" y="369570"/>
                </a:lnTo>
                <a:lnTo>
                  <a:pt x="6704978" y="364490"/>
                </a:lnTo>
                <a:lnTo>
                  <a:pt x="6717970" y="355600"/>
                </a:lnTo>
                <a:lnTo>
                  <a:pt x="6776123" y="322580"/>
                </a:lnTo>
                <a:lnTo>
                  <a:pt x="6838035" y="298450"/>
                </a:lnTo>
                <a:lnTo>
                  <a:pt x="6841401" y="298450"/>
                </a:lnTo>
                <a:lnTo>
                  <a:pt x="6841401" y="254000"/>
                </a:lnTo>
                <a:lnTo>
                  <a:pt x="6808673" y="254000"/>
                </a:lnTo>
                <a:lnTo>
                  <a:pt x="6753517" y="252730"/>
                </a:lnTo>
                <a:lnTo>
                  <a:pt x="6704343" y="252730"/>
                </a:lnTo>
                <a:lnTo>
                  <a:pt x="6704343" y="321310"/>
                </a:lnTo>
                <a:lnTo>
                  <a:pt x="6691681" y="328930"/>
                </a:lnTo>
                <a:lnTo>
                  <a:pt x="6670002" y="341630"/>
                </a:lnTo>
                <a:lnTo>
                  <a:pt x="6642379" y="356870"/>
                </a:lnTo>
                <a:lnTo>
                  <a:pt x="6635788" y="360680"/>
                </a:lnTo>
                <a:lnTo>
                  <a:pt x="6616586" y="369570"/>
                </a:lnTo>
                <a:lnTo>
                  <a:pt x="6605244" y="369570"/>
                </a:lnTo>
                <a:lnTo>
                  <a:pt x="6609435" y="367030"/>
                </a:lnTo>
                <a:lnTo>
                  <a:pt x="6611531" y="365760"/>
                </a:lnTo>
                <a:lnTo>
                  <a:pt x="6624091" y="358140"/>
                </a:lnTo>
                <a:lnTo>
                  <a:pt x="6630352" y="355600"/>
                </a:lnTo>
                <a:lnTo>
                  <a:pt x="6685750" y="328930"/>
                </a:lnTo>
                <a:lnTo>
                  <a:pt x="6704343" y="321310"/>
                </a:lnTo>
                <a:lnTo>
                  <a:pt x="6704343" y="252730"/>
                </a:lnTo>
                <a:lnTo>
                  <a:pt x="6699491" y="252730"/>
                </a:lnTo>
                <a:lnTo>
                  <a:pt x="6681063" y="252285"/>
                </a:lnTo>
                <a:lnTo>
                  <a:pt x="6681063" y="297180"/>
                </a:lnTo>
                <a:lnTo>
                  <a:pt x="6664020" y="303530"/>
                </a:lnTo>
                <a:lnTo>
                  <a:pt x="6647523" y="311150"/>
                </a:lnTo>
                <a:lnTo>
                  <a:pt x="6631508" y="318770"/>
                </a:lnTo>
                <a:lnTo>
                  <a:pt x="6615925" y="325120"/>
                </a:lnTo>
                <a:lnTo>
                  <a:pt x="6610845" y="327660"/>
                </a:lnTo>
                <a:lnTo>
                  <a:pt x="6605651" y="330200"/>
                </a:lnTo>
                <a:lnTo>
                  <a:pt x="6567094" y="347980"/>
                </a:lnTo>
                <a:lnTo>
                  <a:pt x="6550698" y="356870"/>
                </a:lnTo>
                <a:lnTo>
                  <a:pt x="6534823" y="365760"/>
                </a:lnTo>
                <a:lnTo>
                  <a:pt x="6511137" y="365760"/>
                </a:lnTo>
                <a:lnTo>
                  <a:pt x="6503403" y="364490"/>
                </a:lnTo>
                <a:lnTo>
                  <a:pt x="6495529" y="364490"/>
                </a:lnTo>
                <a:lnTo>
                  <a:pt x="6536868" y="340360"/>
                </a:lnTo>
                <a:lnTo>
                  <a:pt x="6604559" y="311150"/>
                </a:lnTo>
                <a:lnTo>
                  <a:pt x="6640068" y="307340"/>
                </a:lnTo>
                <a:lnTo>
                  <a:pt x="6646608" y="307340"/>
                </a:lnTo>
                <a:lnTo>
                  <a:pt x="6651079" y="303530"/>
                </a:lnTo>
                <a:lnTo>
                  <a:pt x="6652603" y="298450"/>
                </a:lnTo>
                <a:lnTo>
                  <a:pt x="6652704" y="297180"/>
                </a:lnTo>
                <a:lnTo>
                  <a:pt x="6652781" y="295910"/>
                </a:lnTo>
                <a:lnTo>
                  <a:pt x="6681063" y="297180"/>
                </a:lnTo>
                <a:lnTo>
                  <a:pt x="6681063" y="252285"/>
                </a:lnTo>
                <a:lnTo>
                  <a:pt x="6596050" y="250190"/>
                </a:lnTo>
                <a:lnTo>
                  <a:pt x="6561112" y="250190"/>
                </a:lnTo>
                <a:lnTo>
                  <a:pt x="6561112" y="294640"/>
                </a:lnTo>
                <a:lnTo>
                  <a:pt x="6546012" y="300990"/>
                </a:lnTo>
                <a:lnTo>
                  <a:pt x="6531318" y="307340"/>
                </a:lnTo>
                <a:lnTo>
                  <a:pt x="6517018" y="313690"/>
                </a:lnTo>
                <a:lnTo>
                  <a:pt x="6503073" y="321310"/>
                </a:lnTo>
                <a:lnTo>
                  <a:pt x="6498272" y="323710"/>
                </a:lnTo>
                <a:lnTo>
                  <a:pt x="6502794" y="318770"/>
                </a:lnTo>
                <a:lnTo>
                  <a:pt x="6502438" y="306070"/>
                </a:lnTo>
                <a:lnTo>
                  <a:pt x="6497993" y="301574"/>
                </a:lnTo>
                <a:lnTo>
                  <a:pt x="6497993" y="323850"/>
                </a:lnTo>
                <a:lnTo>
                  <a:pt x="6492938" y="326390"/>
                </a:lnTo>
                <a:lnTo>
                  <a:pt x="6482880" y="332740"/>
                </a:lnTo>
                <a:lnTo>
                  <a:pt x="6472923" y="337820"/>
                </a:lnTo>
                <a:lnTo>
                  <a:pt x="6455664" y="347980"/>
                </a:lnTo>
                <a:lnTo>
                  <a:pt x="6440767" y="355600"/>
                </a:lnTo>
                <a:lnTo>
                  <a:pt x="6433286" y="360680"/>
                </a:lnTo>
                <a:lnTo>
                  <a:pt x="6432982" y="360680"/>
                </a:lnTo>
                <a:lnTo>
                  <a:pt x="6406934" y="358140"/>
                </a:lnTo>
                <a:lnTo>
                  <a:pt x="6382436" y="356870"/>
                </a:lnTo>
                <a:lnTo>
                  <a:pt x="6396634" y="350520"/>
                </a:lnTo>
                <a:lnTo>
                  <a:pt x="6407988" y="345440"/>
                </a:lnTo>
                <a:lnTo>
                  <a:pt x="6435026" y="335280"/>
                </a:lnTo>
                <a:lnTo>
                  <a:pt x="6463106" y="328930"/>
                </a:lnTo>
                <a:lnTo>
                  <a:pt x="6491833" y="323850"/>
                </a:lnTo>
                <a:lnTo>
                  <a:pt x="6497993" y="323850"/>
                </a:lnTo>
                <a:lnTo>
                  <a:pt x="6497993" y="301574"/>
                </a:lnTo>
                <a:lnTo>
                  <a:pt x="6497421" y="300990"/>
                </a:lnTo>
                <a:lnTo>
                  <a:pt x="6486665" y="300990"/>
                </a:lnTo>
                <a:lnTo>
                  <a:pt x="6458509" y="302260"/>
                </a:lnTo>
                <a:lnTo>
                  <a:pt x="6430658" y="307340"/>
                </a:lnTo>
                <a:lnTo>
                  <a:pt x="6402324" y="313690"/>
                </a:lnTo>
                <a:lnTo>
                  <a:pt x="6372695" y="325120"/>
                </a:lnTo>
                <a:lnTo>
                  <a:pt x="6367221" y="326390"/>
                </a:lnTo>
                <a:lnTo>
                  <a:pt x="6344475" y="335280"/>
                </a:lnTo>
                <a:lnTo>
                  <a:pt x="6310084" y="350520"/>
                </a:lnTo>
                <a:lnTo>
                  <a:pt x="6272974" y="346710"/>
                </a:lnTo>
                <a:lnTo>
                  <a:pt x="6273177" y="346710"/>
                </a:lnTo>
                <a:lnTo>
                  <a:pt x="6281051" y="342900"/>
                </a:lnTo>
                <a:lnTo>
                  <a:pt x="6296774" y="335280"/>
                </a:lnTo>
                <a:lnTo>
                  <a:pt x="6320091" y="326390"/>
                </a:lnTo>
                <a:lnTo>
                  <a:pt x="6343447" y="320040"/>
                </a:lnTo>
                <a:lnTo>
                  <a:pt x="6374917" y="314960"/>
                </a:lnTo>
                <a:lnTo>
                  <a:pt x="6380645" y="307340"/>
                </a:lnTo>
                <a:lnTo>
                  <a:pt x="6379858" y="295910"/>
                </a:lnTo>
                <a:lnTo>
                  <a:pt x="6378613" y="293370"/>
                </a:lnTo>
                <a:lnTo>
                  <a:pt x="6376683" y="290830"/>
                </a:lnTo>
                <a:lnTo>
                  <a:pt x="6410541" y="290830"/>
                </a:lnTo>
                <a:lnTo>
                  <a:pt x="6492253" y="293370"/>
                </a:lnTo>
                <a:lnTo>
                  <a:pt x="6514427" y="293370"/>
                </a:lnTo>
                <a:lnTo>
                  <a:pt x="6561112" y="294640"/>
                </a:lnTo>
                <a:lnTo>
                  <a:pt x="6561112" y="250190"/>
                </a:lnTo>
                <a:lnTo>
                  <a:pt x="6547269" y="250190"/>
                </a:lnTo>
                <a:lnTo>
                  <a:pt x="6382321" y="245110"/>
                </a:lnTo>
                <a:lnTo>
                  <a:pt x="6341161" y="245110"/>
                </a:lnTo>
                <a:lnTo>
                  <a:pt x="6341161" y="289560"/>
                </a:lnTo>
                <a:lnTo>
                  <a:pt x="6304356" y="297180"/>
                </a:lnTo>
                <a:lnTo>
                  <a:pt x="6269825" y="309880"/>
                </a:lnTo>
                <a:lnTo>
                  <a:pt x="6238659" y="325120"/>
                </a:lnTo>
                <a:lnTo>
                  <a:pt x="6211938" y="342900"/>
                </a:lnTo>
                <a:lnTo>
                  <a:pt x="6200622" y="341630"/>
                </a:lnTo>
                <a:lnTo>
                  <a:pt x="6179490" y="340360"/>
                </a:lnTo>
                <a:lnTo>
                  <a:pt x="6169571" y="339090"/>
                </a:lnTo>
                <a:lnTo>
                  <a:pt x="6190881" y="328930"/>
                </a:lnTo>
                <a:lnTo>
                  <a:pt x="6234773" y="306070"/>
                </a:lnTo>
                <a:lnTo>
                  <a:pt x="6273457" y="288290"/>
                </a:lnTo>
                <a:lnTo>
                  <a:pt x="6294602" y="285750"/>
                </a:lnTo>
                <a:lnTo>
                  <a:pt x="6302311" y="285750"/>
                </a:lnTo>
                <a:lnTo>
                  <a:pt x="6310109" y="287020"/>
                </a:lnTo>
                <a:lnTo>
                  <a:pt x="6317920" y="287020"/>
                </a:lnTo>
                <a:lnTo>
                  <a:pt x="6336157" y="288290"/>
                </a:lnTo>
                <a:lnTo>
                  <a:pt x="6341161" y="289560"/>
                </a:lnTo>
                <a:lnTo>
                  <a:pt x="6341161" y="245110"/>
                </a:lnTo>
                <a:lnTo>
                  <a:pt x="6340246" y="245110"/>
                </a:lnTo>
                <a:lnTo>
                  <a:pt x="6315862" y="242570"/>
                </a:lnTo>
                <a:lnTo>
                  <a:pt x="6307747" y="241300"/>
                </a:lnTo>
                <a:lnTo>
                  <a:pt x="6291415" y="241300"/>
                </a:lnTo>
                <a:lnTo>
                  <a:pt x="6253023" y="247650"/>
                </a:lnTo>
                <a:lnTo>
                  <a:pt x="6227115" y="262890"/>
                </a:lnTo>
                <a:lnTo>
                  <a:pt x="6209817" y="271780"/>
                </a:lnTo>
                <a:lnTo>
                  <a:pt x="6174219" y="289560"/>
                </a:lnTo>
                <a:lnTo>
                  <a:pt x="6147409" y="302260"/>
                </a:lnTo>
                <a:lnTo>
                  <a:pt x="6121057" y="316230"/>
                </a:lnTo>
                <a:lnTo>
                  <a:pt x="6096038" y="331470"/>
                </a:lnTo>
                <a:lnTo>
                  <a:pt x="6073292" y="350520"/>
                </a:lnTo>
                <a:lnTo>
                  <a:pt x="6069063" y="354330"/>
                </a:lnTo>
                <a:lnTo>
                  <a:pt x="6067844" y="360680"/>
                </a:lnTo>
                <a:lnTo>
                  <a:pt x="6072543" y="372110"/>
                </a:lnTo>
                <a:lnTo>
                  <a:pt x="6078194" y="375920"/>
                </a:lnTo>
                <a:lnTo>
                  <a:pt x="6087694" y="375920"/>
                </a:lnTo>
                <a:lnTo>
                  <a:pt x="6089383" y="374650"/>
                </a:lnTo>
                <a:lnTo>
                  <a:pt x="6107214" y="367030"/>
                </a:lnTo>
                <a:lnTo>
                  <a:pt x="6107696" y="368300"/>
                </a:lnTo>
                <a:lnTo>
                  <a:pt x="6108192" y="368300"/>
                </a:lnTo>
                <a:lnTo>
                  <a:pt x="6108738" y="369570"/>
                </a:lnTo>
                <a:lnTo>
                  <a:pt x="6106998" y="369570"/>
                </a:lnTo>
                <a:lnTo>
                  <a:pt x="6105156" y="370840"/>
                </a:lnTo>
                <a:lnTo>
                  <a:pt x="6103378" y="373380"/>
                </a:lnTo>
                <a:lnTo>
                  <a:pt x="6095238" y="389890"/>
                </a:lnTo>
                <a:lnTo>
                  <a:pt x="6090488" y="419100"/>
                </a:lnTo>
                <a:lnTo>
                  <a:pt x="6089040" y="463550"/>
                </a:lnTo>
                <a:lnTo>
                  <a:pt x="6090805" y="523240"/>
                </a:lnTo>
                <a:lnTo>
                  <a:pt x="6091174" y="530860"/>
                </a:lnTo>
                <a:lnTo>
                  <a:pt x="6091796" y="561340"/>
                </a:lnTo>
                <a:lnTo>
                  <a:pt x="6092571" y="590550"/>
                </a:lnTo>
                <a:lnTo>
                  <a:pt x="6093485" y="619760"/>
                </a:lnTo>
                <a:lnTo>
                  <a:pt x="6095543" y="680720"/>
                </a:lnTo>
                <a:lnTo>
                  <a:pt x="6096635" y="717550"/>
                </a:lnTo>
                <a:lnTo>
                  <a:pt x="6097435" y="750570"/>
                </a:lnTo>
                <a:lnTo>
                  <a:pt x="6097956" y="786130"/>
                </a:lnTo>
                <a:lnTo>
                  <a:pt x="6094438" y="789940"/>
                </a:lnTo>
                <a:lnTo>
                  <a:pt x="6092723" y="795020"/>
                </a:lnTo>
                <a:lnTo>
                  <a:pt x="6094730" y="806450"/>
                </a:lnTo>
                <a:lnTo>
                  <a:pt x="6100597" y="812800"/>
                </a:lnTo>
                <a:lnTo>
                  <a:pt x="6108141" y="812800"/>
                </a:lnTo>
                <a:lnTo>
                  <a:pt x="6145784" y="815340"/>
                </a:lnTo>
                <a:lnTo>
                  <a:pt x="6185192" y="815340"/>
                </a:lnTo>
                <a:lnTo>
                  <a:pt x="6236868" y="814070"/>
                </a:lnTo>
                <a:lnTo>
                  <a:pt x="6288710" y="811530"/>
                </a:lnTo>
                <a:lnTo>
                  <a:pt x="6340526" y="807720"/>
                </a:lnTo>
                <a:lnTo>
                  <a:pt x="6392075" y="801370"/>
                </a:lnTo>
                <a:lnTo>
                  <a:pt x="6484887" y="791210"/>
                </a:lnTo>
                <a:lnTo>
                  <a:pt x="6611061" y="779780"/>
                </a:lnTo>
                <a:lnTo>
                  <a:pt x="6664871" y="777240"/>
                </a:lnTo>
                <a:lnTo>
                  <a:pt x="6803047" y="777240"/>
                </a:lnTo>
                <a:lnTo>
                  <a:pt x="6853987" y="778510"/>
                </a:lnTo>
                <a:lnTo>
                  <a:pt x="6879742" y="778510"/>
                </a:lnTo>
                <a:lnTo>
                  <a:pt x="6905612" y="779780"/>
                </a:lnTo>
                <a:lnTo>
                  <a:pt x="6956755" y="779780"/>
                </a:lnTo>
                <a:lnTo>
                  <a:pt x="6965201" y="778510"/>
                </a:lnTo>
                <a:lnTo>
                  <a:pt x="6968642" y="806450"/>
                </a:lnTo>
                <a:lnTo>
                  <a:pt x="6969277" y="830580"/>
                </a:lnTo>
                <a:lnTo>
                  <a:pt x="6969188" y="839470"/>
                </a:lnTo>
                <a:lnTo>
                  <a:pt x="6968299" y="863600"/>
                </a:lnTo>
                <a:lnTo>
                  <a:pt x="6966344" y="891540"/>
                </a:lnTo>
                <a:lnTo>
                  <a:pt x="6965315" y="905510"/>
                </a:lnTo>
                <a:lnTo>
                  <a:pt x="6964375" y="919480"/>
                </a:lnTo>
                <a:lnTo>
                  <a:pt x="6963677" y="933450"/>
                </a:lnTo>
                <a:lnTo>
                  <a:pt x="6963308" y="947420"/>
                </a:lnTo>
                <a:lnTo>
                  <a:pt x="6963232" y="955040"/>
                </a:lnTo>
                <a:lnTo>
                  <a:pt x="6965366" y="960120"/>
                </a:lnTo>
                <a:lnTo>
                  <a:pt x="6973646" y="969010"/>
                </a:lnTo>
                <a:lnTo>
                  <a:pt x="6979590" y="970280"/>
                </a:lnTo>
                <a:lnTo>
                  <a:pt x="6993052" y="970280"/>
                </a:lnTo>
                <a:lnTo>
                  <a:pt x="6999389" y="967740"/>
                </a:lnTo>
                <a:lnTo>
                  <a:pt x="7004850" y="963930"/>
                </a:lnTo>
                <a:lnTo>
                  <a:pt x="7009143" y="958850"/>
                </a:lnTo>
                <a:lnTo>
                  <a:pt x="7037819" y="915670"/>
                </a:lnTo>
                <a:lnTo>
                  <a:pt x="7067867" y="872490"/>
                </a:lnTo>
                <a:lnTo>
                  <a:pt x="7099046" y="830580"/>
                </a:lnTo>
                <a:lnTo>
                  <a:pt x="7131113" y="789940"/>
                </a:lnTo>
                <a:lnTo>
                  <a:pt x="7163841" y="749300"/>
                </a:lnTo>
                <a:lnTo>
                  <a:pt x="7197001" y="709930"/>
                </a:lnTo>
                <a:lnTo>
                  <a:pt x="7296366" y="593090"/>
                </a:lnTo>
                <a:lnTo>
                  <a:pt x="7362025" y="514350"/>
                </a:lnTo>
                <a:lnTo>
                  <a:pt x="7394194" y="474980"/>
                </a:lnTo>
                <a:lnTo>
                  <a:pt x="7412634" y="457200"/>
                </a:lnTo>
                <a:lnTo>
                  <a:pt x="7422566" y="430530"/>
                </a:lnTo>
                <a:lnTo>
                  <a:pt x="7425156" y="402590"/>
                </a:lnTo>
                <a:close/>
              </a:path>
            </a:pathLst>
          </a:custGeom>
          <a:solidFill>
            <a:srgbClr val="040505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06987" y="2942105"/>
            <a:ext cx="1357630" cy="970280"/>
          </a:xfrm>
          <a:custGeom>
            <a:avLst/>
            <a:gdLst/>
            <a:ahLst/>
            <a:cxnLst/>
            <a:rect l="l" t="t" r="r" b="b"/>
            <a:pathLst>
              <a:path w="1357630" h="970279">
                <a:moveTo>
                  <a:pt x="896286" y="254000"/>
                </a:moveTo>
                <a:lnTo>
                  <a:pt x="853238" y="254000"/>
                </a:lnTo>
                <a:lnTo>
                  <a:pt x="853506" y="247650"/>
                </a:lnTo>
                <a:lnTo>
                  <a:pt x="854254" y="213360"/>
                </a:lnTo>
                <a:lnTo>
                  <a:pt x="854535" y="186690"/>
                </a:lnTo>
                <a:lnTo>
                  <a:pt x="854658" y="119380"/>
                </a:lnTo>
                <a:lnTo>
                  <a:pt x="855238" y="115570"/>
                </a:lnTo>
                <a:lnTo>
                  <a:pt x="856372" y="113030"/>
                </a:lnTo>
                <a:lnTo>
                  <a:pt x="855104" y="111760"/>
                </a:lnTo>
                <a:lnTo>
                  <a:pt x="853962" y="111760"/>
                </a:lnTo>
                <a:lnTo>
                  <a:pt x="849971" y="107950"/>
                </a:lnTo>
                <a:lnTo>
                  <a:pt x="848641" y="104140"/>
                </a:lnTo>
                <a:lnTo>
                  <a:pt x="849123" y="99060"/>
                </a:lnTo>
                <a:lnTo>
                  <a:pt x="857225" y="83820"/>
                </a:lnTo>
                <a:lnTo>
                  <a:pt x="877579" y="64770"/>
                </a:lnTo>
                <a:lnTo>
                  <a:pt x="908934" y="41910"/>
                </a:lnTo>
                <a:lnTo>
                  <a:pt x="965906" y="5080"/>
                </a:lnTo>
                <a:lnTo>
                  <a:pt x="971280" y="0"/>
                </a:lnTo>
                <a:lnTo>
                  <a:pt x="983786" y="0"/>
                </a:lnTo>
                <a:lnTo>
                  <a:pt x="988750" y="1270"/>
                </a:lnTo>
                <a:lnTo>
                  <a:pt x="992642" y="3810"/>
                </a:lnTo>
                <a:lnTo>
                  <a:pt x="1003037" y="12700"/>
                </a:lnTo>
                <a:lnTo>
                  <a:pt x="1023870" y="29210"/>
                </a:lnTo>
                <a:lnTo>
                  <a:pt x="1034295" y="36830"/>
                </a:lnTo>
                <a:lnTo>
                  <a:pt x="1043908" y="44450"/>
                </a:lnTo>
                <a:lnTo>
                  <a:pt x="978912" y="44450"/>
                </a:lnTo>
                <a:lnTo>
                  <a:pt x="944016" y="67310"/>
                </a:lnTo>
                <a:lnTo>
                  <a:pt x="921896" y="81280"/>
                </a:lnTo>
                <a:lnTo>
                  <a:pt x="916700" y="83820"/>
                </a:lnTo>
                <a:lnTo>
                  <a:pt x="913818" y="86360"/>
                </a:lnTo>
                <a:lnTo>
                  <a:pt x="908899" y="88900"/>
                </a:lnTo>
                <a:lnTo>
                  <a:pt x="902014" y="91440"/>
                </a:lnTo>
                <a:lnTo>
                  <a:pt x="887054" y="99060"/>
                </a:lnTo>
                <a:lnTo>
                  <a:pt x="917742" y="106680"/>
                </a:lnTo>
                <a:lnTo>
                  <a:pt x="928261" y="110490"/>
                </a:lnTo>
                <a:lnTo>
                  <a:pt x="971801" y="110490"/>
                </a:lnTo>
                <a:lnTo>
                  <a:pt x="954515" y="119380"/>
                </a:lnTo>
                <a:lnTo>
                  <a:pt x="964030" y="124460"/>
                </a:lnTo>
                <a:lnTo>
                  <a:pt x="973694" y="128270"/>
                </a:lnTo>
                <a:lnTo>
                  <a:pt x="983546" y="133350"/>
                </a:lnTo>
                <a:lnTo>
                  <a:pt x="993624" y="138430"/>
                </a:lnTo>
                <a:lnTo>
                  <a:pt x="1088646" y="138430"/>
                </a:lnTo>
                <a:lnTo>
                  <a:pt x="1075986" y="144780"/>
                </a:lnTo>
                <a:lnTo>
                  <a:pt x="1060150" y="149860"/>
                </a:lnTo>
                <a:lnTo>
                  <a:pt x="900578" y="149860"/>
                </a:lnTo>
                <a:lnTo>
                  <a:pt x="900035" y="167640"/>
                </a:lnTo>
                <a:lnTo>
                  <a:pt x="898641" y="201930"/>
                </a:lnTo>
                <a:lnTo>
                  <a:pt x="896286" y="254000"/>
                </a:lnTo>
                <a:close/>
              </a:path>
              <a:path w="1357630" h="970279">
                <a:moveTo>
                  <a:pt x="971801" y="110490"/>
                </a:moveTo>
                <a:lnTo>
                  <a:pt x="928261" y="110490"/>
                </a:lnTo>
                <a:lnTo>
                  <a:pt x="947087" y="95250"/>
                </a:lnTo>
                <a:lnTo>
                  <a:pt x="966697" y="82550"/>
                </a:lnTo>
                <a:lnTo>
                  <a:pt x="986764" y="73660"/>
                </a:lnTo>
                <a:lnTo>
                  <a:pt x="1006961" y="67310"/>
                </a:lnTo>
                <a:lnTo>
                  <a:pt x="978912" y="44450"/>
                </a:lnTo>
                <a:lnTo>
                  <a:pt x="1043908" y="44450"/>
                </a:lnTo>
                <a:lnTo>
                  <a:pt x="1095203" y="85090"/>
                </a:lnTo>
                <a:lnTo>
                  <a:pt x="1028733" y="85090"/>
                </a:lnTo>
                <a:lnTo>
                  <a:pt x="1008686" y="92710"/>
                </a:lnTo>
                <a:lnTo>
                  <a:pt x="989783" y="101600"/>
                </a:lnTo>
                <a:lnTo>
                  <a:pt x="971801" y="110490"/>
                </a:lnTo>
                <a:close/>
              </a:path>
              <a:path w="1357630" h="970279">
                <a:moveTo>
                  <a:pt x="1088646" y="138430"/>
                </a:moveTo>
                <a:lnTo>
                  <a:pt x="993624" y="138430"/>
                </a:lnTo>
                <a:lnTo>
                  <a:pt x="1001354" y="135890"/>
                </a:lnTo>
                <a:lnTo>
                  <a:pt x="1028183" y="125730"/>
                </a:lnTo>
                <a:lnTo>
                  <a:pt x="1039542" y="120650"/>
                </a:lnTo>
                <a:lnTo>
                  <a:pt x="1062522" y="113030"/>
                </a:lnTo>
                <a:lnTo>
                  <a:pt x="1054271" y="106680"/>
                </a:lnTo>
                <a:lnTo>
                  <a:pt x="1045879" y="99060"/>
                </a:lnTo>
                <a:lnTo>
                  <a:pt x="1037361" y="92710"/>
                </a:lnTo>
                <a:lnTo>
                  <a:pt x="1028733" y="85090"/>
                </a:lnTo>
                <a:lnTo>
                  <a:pt x="1095203" y="85090"/>
                </a:lnTo>
                <a:lnTo>
                  <a:pt x="1111243" y="97790"/>
                </a:lnTo>
                <a:lnTo>
                  <a:pt x="1149396" y="129540"/>
                </a:lnTo>
                <a:lnTo>
                  <a:pt x="1158377" y="137160"/>
                </a:lnTo>
                <a:lnTo>
                  <a:pt x="1091177" y="137160"/>
                </a:lnTo>
                <a:lnTo>
                  <a:pt x="1088646" y="138430"/>
                </a:lnTo>
                <a:close/>
              </a:path>
              <a:path w="1357630" h="970279">
                <a:moveTo>
                  <a:pt x="1192195" y="166370"/>
                </a:moveTo>
                <a:lnTo>
                  <a:pt x="1040678" y="166370"/>
                </a:lnTo>
                <a:lnTo>
                  <a:pt x="1053077" y="163830"/>
                </a:lnTo>
                <a:lnTo>
                  <a:pt x="1064966" y="160020"/>
                </a:lnTo>
                <a:lnTo>
                  <a:pt x="1076041" y="156210"/>
                </a:lnTo>
                <a:lnTo>
                  <a:pt x="1089481" y="152400"/>
                </a:lnTo>
                <a:lnTo>
                  <a:pt x="1092945" y="151130"/>
                </a:lnTo>
                <a:lnTo>
                  <a:pt x="1102256" y="147320"/>
                </a:lnTo>
                <a:lnTo>
                  <a:pt x="1094882" y="140970"/>
                </a:lnTo>
                <a:lnTo>
                  <a:pt x="1091177" y="137160"/>
                </a:lnTo>
                <a:lnTo>
                  <a:pt x="1158377" y="137160"/>
                </a:lnTo>
                <a:lnTo>
                  <a:pt x="1186817" y="161290"/>
                </a:lnTo>
                <a:lnTo>
                  <a:pt x="1192195" y="166370"/>
                </a:lnTo>
                <a:close/>
              </a:path>
              <a:path w="1357630" h="970279">
                <a:moveTo>
                  <a:pt x="1007578" y="862330"/>
                </a:moveTo>
                <a:lnTo>
                  <a:pt x="948605" y="862330"/>
                </a:lnTo>
                <a:lnTo>
                  <a:pt x="976983" y="822960"/>
                </a:lnTo>
                <a:lnTo>
                  <a:pt x="1006210" y="784860"/>
                </a:lnTo>
                <a:lnTo>
                  <a:pt x="1036099" y="748030"/>
                </a:lnTo>
                <a:lnTo>
                  <a:pt x="1066461" y="709930"/>
                </a:lnTo>
                <a:lnTo>
                  <a:pt x="1097110" y="674370"/>
                </a:lnTo>
                <a:lnTo>
                  <a:pt x="1127857" y="637540"/>
                </a:lnTo>
                <a:lnTo>
                  <a:pt x="1191662" y="562610"/>
                </a:lnTo>
                <a:lnTo>
                  <a:pt x="1258114" y="483870"/>
                </a:lnTo>
                <a:lnTo>
                  <a:pt x="1290686" y="444500"/>
                </a:lnTo>
                <a:lnTo>
                  <a:pt x="1255037" y="402590"/>
                </a:lnTo>
                <a:lnTo>
                  <a:pt x="1216457" y="363220"/>
                </a:lnTo>
                <a:lnTo>
                  <a:pt x="1176615" y="327660"/>
                </a:lnTo>
                <a:lnTo>
                  <a:pt x="1137182" y="295910"/>
                </a:lnTo>
                <a:lnTo>
                  <a:pt x="1099828" y="266700"/>
                </a:lnTo>
                <a:lnTo>
                  <a:pt x="1061957" y="238760"/>
                </a:lnTo>
                <a:lnTo>
                  <a:pt x="1023841" y="212090"/>
                </a:lnTo>
                <a:lnTo>
                  <a:pt x="984153" y="186690"/>
                </a:lnTo>
                <a:lnTo>
                  <a:pt x="943022" y="166370"/>
                </a:lnTo>
                <a:lnTo>
                  <a:pt x="900578" y="149860"/>
                </a:lnTo>
                <a:lnTo>
                  <a:pt x="1060150" y="149860"/>
                </a:lnTo>
                <a:lnTo>
                  <a:pt x="1044149" y="154940"/>
                </a:lnTo>
                <a:lnTo>
                  <a:pt x="1028466" y="158750"/>
                </a:lnTo>
                <a:lnTo>
                  <a:pt x="1032429" y="161290"/>
                </a:lnTo>
                <a:lnTo>
                  <a:pt x="1036491" y="163830"/>
                </a:lnTo>
                <a:lnTo>
                  <a:pt x="1040678" y="166370"/>
                </a:lnTo>
                <a:lnTo>
                  <a:pt x="1192195" y="166370"/>
                </a:lnTo>
                <a:lnTo>
                  <a:pt x="1196229" y="170180"/>
                </a:lnTo>
                <a:lnTo>
                  <a:pt x="1127849" y="170180"/>
                </a:lnTo>
                <a:lnTo>
                  <a:pt x="1115215" y="176530"/>
                </a:lnTo>
                <a:lnTo>
                  <a:pt x="1101609" y="181610"/>
                </a:lnTo>
                <a:lnTo>
                  <a:pt x="1087319" y="185420"/>
                </a:lnTo>
                <a:lnTo>
                  <a:pt x="1072636" y="187960"/>
                </a:lnTo>
                <a:lnTo>
                  <a:pt x="1078403" y="193040"/>
                </a:lnTo>
                <a:lnTo>
                  <a:pt x="1084473" y="196850"/>
                </a:lnTo>
                <a:lnTo>
                  <a:pt x="1091061" y="201930"/>
                </a:lnTo>
                <a:lnTo>
                  <a:pt x="1229333" y="201930"/>
                </a:lnTo>
                <a:lnTo>
                  <a:pt x="1238032" y="210820"/>
                </a:lnTo>
                <a:lnTo>
                  <a:pt x="1172118" y="210820"/>
                </a:lnTo>
                <a:lnTo>
                  <a:pt x="1160594" y="215900"/>
                </a:lnTo>
                <a:lnTo>
                  <a:pt x="1148293" y="219710"/>
                </a:lnTo>
                <a:lnTo>
                  <a:pt x="1135558" y="223520"/>
                </a:lnTo>
                <a:lnTo>
                  <a:pt x="1122734" y="226060"/>
                </a:lnTo>
                <a:lnTo>
                  <a:pt x="1124725" y="227330"/>
                </a:lnTo>
                <a:lnTo>
                  <a:pt x="1254187" y="227330"/>
                </a:lnTo>
                <a:lnTo>
                  <a:pt x="1257915" y="231140"/>
                </a:lnTo>
                <a:lnTo>
                  <a:pt x="1268005" y="242570"/>
                </a:lnTo>
                <a:lnTo>
                  <a:pt x="1204639" y="242570"/>
                </a:lnTo>
                <a:lnTo>
                  <a:pt x="1203845" y="243840"/>
                </a:lnTo>
                <a:lnTo>
                  <a:pt x="1202880" y="245110"/>
                </a:lnTo>
                <a:lnTo>
                  <a:pt x="1201765" y="245110"/>
                </a:lnTo>
                <a:lnTo>
                  <a:pt x="1194778" y="248920"/>
                </a:lnTo>
                <a:lnTo>
                  <a:pt x="1187370" y="251460"/>
                </a:lnTo>
                <a:lnTo>
                  <a:pt x="1179841" y="252730"/>
                </a:lnTo>
                <a:lnTo>
                  <a:pt x="1167744" y="252730"/>
                </a:lnTo>
                <a:lnTo>
                  <a:pt x="1159790" y="254000"/>
                </a:lnTo>
                <a:lnTo>
                  <a:pt x="1165780" y="259080"/>
                </a:lnTo>
                <a:lnTo>
                  <a:pt x="1188749" y="259080"/>
                </a:lnTo>
                <a:lnTo>
                  <a:pt x="1201702" y="262890"/>
                </a:lnTo>
                <a:lnTo>
                  <a:pt x="1204773" y="266700"/>
                </a:lnTo>
                <a:lnTo>
                  <a:pt x="1204764" y="275590"/>
                </a:lnTo>
                <a:lnTo>
                  <a:pt x="1201898" y="279400"/>
                </a:lnTo>
                <a:lnTo>
                  <a:pt x="1196221" y="280670"/>
                </a:lnTo>
                <a:lnTo>
                  <a:pt x="1193293" y="280670"/>
                </a:lnTo>
                <a:lnTo>
                  <a:pt x="1201059" y="288290"/>
                </a:lnTo>
                <a:lnTo>
                  <a:pt x="1306474" y="288290"/>
                </a:lnTo>
                <a:lnTo>
                  <a:pt x="1313659" y="297180"/>
                </a:lnTo>
                <a:lnTo>
                  <a:pt x="1315246" y="299720"/>
                </a:lnTo>
                <a:lnTo>
                  <a:pt x="1256085" y="299720"/>
                </a:lnTo>
                <a:lnTo>
                  <a:pt x="1256192" y="309880"/>
                </a:lnTo>
                <a:lnTo>
                  <a:pt x="1249988" y="316230"/>
                </a:lnTo>
                <a:lnTo>
                  <a:pt x="1239124" y="317500"/>
                </a:lnTo>
                <a:lnTo>
                  <a:pt x="1235160" y="317500"/>
                </a:lnTo>
                <a:lnTo>
                  <a:pt x="1255945" y="336550"/>
                </a:lnTo>
                <a:lnTo>
                  <a:pt x="1275323" y="355600"/>
                </a:lnTo>
                <a:lnTo>
                  <a:pt x="1293361" y="374650"/>
                </a:lnTo>
                <a:lnTo>
                  <a:pt x="1310129" y="393700"/>
                </a:lnTo>
                <a:lnTo>
                  <a:pt x="1356106" y="393700"/>
                </a:lnTo>
                <a:lnTo>
                  <a:pt x="1357304" y="402590"/>
                </a:lnTo>
                <a:lnTo>
                  <a:pt x="1354719" y="430530"/>
                </a:lnTo>
                <a:lnTo>
                  <a:pt x="1344790" y="457200"/>
                </a:lnTo>
                <a:lnTo>
                  <a:pt x="1326349" y="474980"/>
                </a:lnTo>
                <a:lnTo>
                  <a:pt x="1294180" y="514350"/>
                </a:lnTo>
                <a:lnTo>
                  <a:pt x="1228521" y="593090"/>
                </a:lnTo>
                <a:lnTo>
                  <a:pt x="1129145" y="709930"/>
                </a:lnTo>
                <a:lnTo>
                  <a:pt x="1095993" y="749300"/>
                </a:lnTo>
                <a:lnTo>
                  <a:pt x="1063265" y="789940"/>
                </a:lnTo>
                <a:lnTo>
                  <a:pt x="1031195" y="830580"/>
                </a:lnTo>
                <a:lnTo>
                  <a:pt x="1007578" y="862330"/>
                </a:lnTo>
                <a:close/>
              </a:path>
              <a:path w="1357630" h="970279">
                <a:moveTo>
                  <a:pt x="1229333" y="201930"/>
                </a:moveTo>
                <a:lnTo>
                  <a:pt x="1091061" y="201930"/>
                </a:lnTo>
                <a:lnTo>
                  <a:pt x="1123688" y="194310"/>
                </a:lnTo>
                <a:lnTo>
                  <a:pt x="1134045" y="190500"/>
                </a:lnTo>
                <a:lnTo>
                  <a:pt x="1136839" y="190500"/>
                </a:lnTo>
                <a:lnTo>
                  <a:pt x="1145105" y="186690"/>
                </a:lnTo>
                <a:lnTo>
                  <a:pt x="1146480" y="186690"/>
                </a:lnTo>
                <a:lnTo>
                  <a:pt x="1140302" y="181610"/>
                </a:lnTo>
                <a:lnTo>
                  <a:pt x="1134089" y="175260"/>
                </a:lnTo>
                <a:lnTo>
                  <a:pt x="1127849" y="170180"/>
                </a:lnTo>
                <a:lnTo>
                  <a:pt x="1196229" y="170180"/>
                </a:lnTo>
                <a:lnTo>
                  <a:pt x="1223119" y="195580"/>
                </a:lnTo>
                <a:lnTo>
                  <a:pt x="1229333" y="201930"/>
                </a:lnTo>
                <a:close/>
              </a:path>
              <a:path w="1357630" h="970279">
                <a:moveTo>
                  <a:pt x="1254187" y="227330"/>
                </a:moveTo>
                <a:lnTo>
                  <a:pt x="1124725" y="227330"/>
                </a:lnTo>
                <a:lnTo>
                  <a:pt x="1125787" y="226060"/>
                </a:lnTo>
                <a:lnTo>
                  <a:pt x="1126903" y="226060"/>
                </a:lnTo>
                <a:lnTo>
                  <a:pt x="1137490" y="224790"/>
                </a:lnTo>
                <a:lnTo>
                  <a:pt x="1176367" y="219710"/>
                </a:lnTo>
                <a:lnTo>
                  <a:pt x="1181152" y="219710"/>
                </a:lnTo>
                <a:lnTo>
                  <a:pt x="1172118" y="210820"/>
                </a:lnTo>
                <a:lnTo>
                  <a:pt x="1238032" y="210820"/>
                </a:lnTo>
                <a:lnTo>
                  <a:pt x="1254187" y="227330"/>
                </a:lnTo>
                <a:close/>
              </a:path>
              <a:path w="1357630" h="970279">
                <a:moveTo>
                  <a:pt x="19849" y="375920"/>
                </a:moveTo>
                <a:lnTo>
                  <a:pt x="10342" y="375920"/>
                </a:lnTo>
                <a:lnTo>
                  <a:pt x="4697" y="372110"/>
                </a:lnTo>
                <a:lnTo>
                  <a:pt x="0" y="360680"/>
                </a:lnTo>
                <a:lnTo>
                  <a:pt x="1210" y="354330"/>
                </a:lnTo>
                <a:lnTo>
                  <a:pt x="53201" y="316230"/>
                </a:lnTo>
                <a:lnTo>
                  <a:pt x="106367" y="289560"/>
                </a:lnTo>
                <a:lnTo>
                  <a:pt x="141972" y="271780"/>
                </a:lnTo>
                <a:lnTo>
                  <a:pt x="159264" y="262890"/>
                </a:lnTo>
                <a:lnTo>
                  <a:pt x="175701" y="252730"/>
                </a:lnTo>
                <a:lnTo>
                  <a:pt x="185175" y="247650"/>
                </a:lnTo>
                <a:lnTo>
                  <a:pt x="196171" y="243840"/>
                </a:lnTo>
                <a:lnTo>
                  <a:pt x="208897" y="242570"/>
                </a:lnTo>
                <a:lnTo>
                  <a:pt x="223561" y="241300"/>
                </a:lnTo>
                <a:lnTo>
                  <a:pt x="239896" y="241300"/>
                </a:lnTo>
                <a:lnTo>
                  <a:pt x="248006" y="242570"/>
                </a:lnTo>
                <a:lnTo>
                  <a:pt x="272401" y="245110"/>
                </a:lnTo>
                <a:lnTo>
                  <a:pt x="314473" y="245110"/>
                </a:lnTo>
                <a:lnTo>
                  <a:pt x="479413" y="250190"/>
                </a:lnTo>
                <a:lnTo>
                  <a:pt x="528200" y="250190"/>
                </a:lnTo>
                <a:lnTo>
                  <a:pt x="631643" y="252730"/>
                </a:lnTo>
                <a:lnTo>
                  <a:pt x="685673" y="252730"/>
                </a:lnTo>
                <a:lnTo>
                  <a:pt x="740825" y="254000"/>
                </a:lnTo>
                <a:lnTo>
                  <a:pt x="896286" y="254000"/>
                </a:lnTo>
                <a:lnTo>
                  <a:pt x="895989" y="262890"/>
                </a:lnTo>
                <a:lnTo>
                  <a:pt x="895883" y="266700"/>
                </a:lnTo>
                <a:lnTo>
                  <a:pt x="895660" y="279400"/>
                </a:lnTo>
                <a:lnTo>
                  <a:pt x="895584" y="285750"/>
                </a:lnTo>
                <a:lnTo>
                  <a:pt x="226755" y="285750"/>
                </a:lnTo>
                <a:lnTo>
                  <a:pt x="189422" y="293370"/>
                </a:lnTo>
                <a:lnTo>
                  <a:pt x="166923" y="306070"/>
                </a:lnTo>
                <a:lnTo>
                  <a:pt x="123026" y="328930"/>
                </a:lnTo>
                <a:lnTo>
                  <a:pt x="101722" y="339090"/>
                </a:lnTo>
                <a:lnTo>
                  <a:pt x="111644" y="340360"/>
                </a:lnTo>
                <a:lnTo>
                  <a:pt x="132771" y="341630"/>
                </a:lnTo>
                <a:lnTo>
                  <a:pt x="144093" y="342900"/>
                </a:lnTo>
                <a:lnTo>
                  <a:pt x="213196" y="342900"/>
                </a:lnTo>
                <a:lnTo>
                  <a:pt x="205330" y="346710"/>
                </a:lnTo>
                <a:lnTo>
                  <a:pt x="205128" y="346710"/>
                </a:lnTo>
                <a:lnTo>
                  <a:pt x="242234" y="350520"/>
                </a:lnTo>
                <a:lnTo>
                  <a:pt x="328787" y="350520"/>
                </a:lnTo>
                <a:lnTo>
                  <a:pt x="314592" y="356870"/>
                </a:lnTo>
                <a:lnTo>
                  <a:pt x="339078" y="358140"/>
                </a:lnTo>
                <a:lnTo>
                  <a:pt x="365130" y="360680"/>
                </a:lnTo>
                <a:lnTo>
                  <a:pt x="433591" y="360680"/>
                </a:lnTo>
                <a:lnTo>
                  <a:pt x="427684" y="364490"/>
                </a:lnTo>
                <a:lnTo>
                  <a:pt x="435548" y="364490"/>
                </a:lnTo>
                <a:lnTo>
                  <a:pt x="443282" y="365760"/>
                </a:lnTo>
                <a:lnTo>
                  <a:pt x="543675" y="365760"/>
                </a:lnTo>
                <a:lnTo>
                  <a:pt x="541582" y="367030"/>
                </a:lnTo>
                <a:lnTo>
                  <a:pt x="39369" y="367030"/>
                </a:lnTo>
                <a:lnTo>
                  <a:pt x="21530" y="374650"/>
                </a:lnTo>
                <a:lnTo>
                  <a:pt x="19849" y="375920"/>
                </a:lnTo>
                <a:close/>
              </a:path>
              <a:path w="1357630" h="970279">
                <a:moveTo>
                  <a:pt x="1304421" y="285750"/>
                </a:moveTo>
                <a:lnTo>
                  <a:pt x="1244069" y="285750"/>
                </a:lnTo>
                <a:lnTo>
                  <a:pt x="1234449" y="274320"/>
                </a:lnTo>
                <a:lnTo>
                  <a:pt x="1224635" y="262890"/>
                </a:lnTo>
                <a:lnTo>
                  <a:pt x="1204639" y="242570"/>
                </a:lnTo>
                <a:lnTo>
                  <a:pt x="1268005" y="242570"/>
                </a:lnTo>
                <a:lnTo>
                  <a:pt x="1285944" y="262890"/>
                </a:lnTo>
                <a:lnTo>
                  <a:pt x="1304421" y="285750"/>
                </a:lnTo>
                <a:close/>
              </a:path>
              <a:path w="1357630" h="970279">
                <a:moveTo>
                  <a:pt x="1306474" y="288290"/>
                </a:moveTo>
                <a:lnTo>
                  <a:pt x="1201059" y="288290"/>
                </a:lnTo>
                <a:lnTo>
                  <a:pt x="1202541" y="287020"/>
                </a:lnTo>
                <a:lnTo>
                  <a:pt x="1204157" y="287020"/>
                </a:lnTo>
                <a:lnTo>
                  <a:pt x="1224787" y="284480"/>
                </a:lnTo>
                <a:lnTo>
                  <a:pt x="1242846" y="284480"/>
                </a:lnTo>
                <a:lnTo>
                  <a:pt x="1244069" y="285750"/>
                </a:lnTo>
                <a:lnTo>
                  <a:pt x="1304421" y="285750"/>
                </a:lnTo>
                <a:lnTo>
                  <a:pt x="1306474" y="288290"/>
                </a:lnTo>
                <a:close/>
              </a:path>
              <a:path w="1357630" h="970279">
                <a:moveTo>
                  <a:pt x="213196" y="342900"/>
                </a:moveTo>
                <a:lnTo>
                  <a:pt x="144093" y="342900"/>
                </a:lnTo>
                <a:lnTo>
                  <a:pt x="170814" y="325120"/>
                </a:lnTo>
                <a:lnTo>
                  <a:pt x="201980" y="309880"/>
                </a:lnTo>
                <a:lnTo>
                  <a:pt x="236505" y="297180"/>
                </a:lnTo>
                <a:lnTo>
                  <a:pt x="273304" y="289560"/>
                </a:lnTo>
                <a:lnTo>
                  <a:pt x="268304" y="288290"/>
                </a:lnTo>
                <a:lnTo>
                  <a:pt x="250070" y="287020"/>
                </a:lnTo>
                <a:lnTo>
                  <a:pt x="242262" y="287020"/>
                </a:lnTo>
                <a:lnTo>
                  <a:pt x="234466" y="285750"/>
                </a:lnTo>
                <a:lnTo>
                  <a:pt x="895584" y="285750"/>
                </a:lnTo>
                <a:lnTo>
                  <a:pt x="895546" y="290830"/>
                </a:lnTo>
                <a:lnTo>
                  <a:pt x="308827" y="290830"/>
                </a:lnTo>
                <a:lnTo>
                  <a:pt x="310769" y="293370"/>
                </a:lnTo>
                <a:lnTo>
                  <a:pt x="312007" y="295910"/>
                </a:lnTo>
                <a:lnTo>
                  <a:pt x="312799" y="307340"/>
                </a:lnTo>
                <a:lnTo>
                  <a:pt x="307070" y="314960"/>
                </a:lnTo>
                <a:lnTo>
                  <a:pt x="275597" y="320040"/>
                </a:lnTo>
                <a:lnTo>
                  <a:pt x="252241" y="326390"/>
                </a:lnTo>
                <a:lnTo>
                  <a:pt x="228928" y="335280"/>
                </a:lnTo>
                <a:lnTo>
                  <a:pt x="213196" y="342900"/>
                </a:lnTo>
                <a:close/>
              </a:path>
              <a:path w="1357630" h="970279">
                <a:moveTo>
                  <a:pt x="502188" y="323850"/>
                </a:moveTo>
                <a:lnTo>
                  <a:pt x="430304" y="323850"/>
                </a:lnTo>
                <a:lnTo>
                  <a:pt x="430428" y="323714"/>
                </a:lnTo>
                <a:lnTo>
                  <a:pt x="435221" y="321310"/>
                </a:lnTo>
                <a:lnTo>
                  <a:pt x="449163" y="313690"/>
                </a:lnTo>
                <a:lnTo>
                  <a:pt x="463473" y="307340"/>
                </a:lnTo>
                <a:lnTo>
                  <a:pt x="478167" y="300990"/>
                </a:lnTo>
                <a:lnTo>
                  <a:pt x="493259" y="294640"/>
                </a:lnTo>
                <a:lnTo>
                  <a:pt x="446574" y="293370"/>
                </a:lnTo>
                <a:lnTo>
                  <a:pt x="424400" y="293370"/>
                </a:lnTo>
                <a:lnTo>
                  <a:pt x="342694" y="290830"/>
                </a:lnTo>
                <a:lnTo>
                  <a:pt x="895546" y="290830"/>
                </a:lnTo>
                <a:lnTo>
                  <a:pt x="895508" y="295910"/>
                </a:lnTo>
                <a:lnTo>
                  <a:pt x="584930" y="295910"/>
                </a:lnTo>
                <a:lnTo>
                  <a:pt x="584859" y="297180"/>
                </a:lnTo>
                <a:lnTo>
                  <a:pt x="584751" y="298450"/>
                </a:lnTo>
                <a:lnTo>
                  <a:pt x="583234" y="303530"/>
                </a:lnTo>
                <a:lnTo>
                  <a:pt x="578761" y="307340"/>
                </a:lnTo>
                <a:lnTo>
                  <a:pt x="572218" y="307340"/>
                </a:lnTo>
                <a:lnTo>
                  <a:pt x="536706" y="311150"/>
                </a:lnTo>
                <a:lnTo>
                  <a:pt x="502188" y="323850"/>
                </a:lnTo>
                <a:close/>
              </a:path>
              <a:path w="1357630" h="970279">
                <a:moveTo>
                  <a:pt x="543675" y="365760"/>
                </a:moveTo>
                <a:lnTo>
                  <a:pt x="466977" y="365760"/>
                </a:lnTo>
                <a:lnTo>
                  <a:pt x="482850" y="356870"/>
                </a:lnTo>
                <a:lnTo>
                  <a:pt x="499240" y="347980"/>
                </a:lnTo>
                <a:lnTo>
                  <a:pt x="537796" y="330200"/>
                </a:lnTo>
                <a:lnTo>
                  <a:pt x="542991" y="327660"/>
                </a:lnTo>
                <a:lnTo>
                  <a:pt x="548071" y="325120"/>
                </a:lnTo>
                <a:lnTo>
                  <a:pt x="563658" y="318770"/>
                </a:lnTo>
                <a:lnTo>
                  <a:pt x="579674" y="311150"/>
                </a:lnTo>
                <a:lnTo>
                  <a:pt x="596176" y="303530"/>
                </a:lnTo>
                <a:lnTo>
                  <a:pt x="613220" y="297180"/>
                </a:lnTo>
                <a:lnTo>
                  <a:pt x="584930" y="295910"/>
                </a:lnTo>
                <a:lnTo>
                  <a:pt x="895508" y="295910"/>
                </a:lnTo>
                <a:lnTo>
                  <a:pt x="895482" y="298450"/>
                </a:lnTo>
                <a:lnTo>
                  <a:pt x="770191" y="298450"/>
                </a:lnTo>
                <a:lnTo>
                  <a:pt x="738645" y="308610"/>
                </a:lnTo>
                <a:lnTo>
                  <a:pt x="711034" y="321310"/>
                </a:lnTo>
                <a:lnTo>
                  <a:pt x="636492" y="321310"/>
                </a:lnTo>
                <a:lnTo>
                  <a:pt x="617894" y="328930"/>
                </a:lnTo>
                <a:lnTo>
                  <a:pt x="562497" y="355600"/>
                </a:lnTo>
                <a:lnTo>
                  <a:pt x="556238" y="358140"/>
                </a:lnTo>
                <a:lnTo>
                  <a:pt x="543675" y="365760"/>
                </a:lnTo>
                <a:close/>
              </a:path>
              <a:path w="1357630" h="970279">
                <a:moveTo>
                  <a:pt x="891807" y="372110"/>
                </a:moveTo>
                <a:lnTo>
                  <a:pt x="633278" y="372110"/>
                </a:lnTo>
                <a:lnTo>
                  <a:pt x="642616" y="367030"/>
                </a:lnTo>
                <a:lnTo>
                  <a:pt x="661769" y="356870"/>
                </a:lnTo>
                <a:lnTo>
                  <a:pt x="680463" y="347980"/>
                </a:lnTo>
                <a:lnTo>
                  <a:pt x="689312" y="344170"/>
                </a:lnTo>
                <a:lnTo>
                  <a:pt x="697891" y="340360"/>
                </a:lnTo>
                <a:lnTo>
                  <a:pt x="706194" y="335280"/>
                </a:lnTo>
                <a:lnTo>
                  <a:pt x="739420" y="317500"/>
                </a:lnTo>
                <a:lnTo>
                  <a:pt x="756370" y="307340"/>
                </a:lnTo>
                <a:lnTo>
                  <a:pt x="773556" y="298450"/>
                </a:lnTo>
                <a:lnTo>
                  <a:pt x="895482" y="298450"/>
                </a:lnTo>
                <a:lnTo>
                  <a:pt x="895367" y="309880"/>
                </a:lnTo>
                <a:lnTo>
                  <a:pt x="895253" y="318770"/>
                </a:lnTo>
                <a:lnTo>
                  <a:pt x="894994" y="327660"/>
                </a:lnTo>
                <a:lnTo>
                  <a:pt x="850114" y="327660"/>
                </a:lnTo>
                <a:lnTo>
                  <a:pt x="842124" y="334010"/>
                </a:lnTo>
                <a:lnTo>
                  <a:pt x="837616" y="337820"/>
                </a:lnTo>
                <a:lnTo>
                  <a:pt x="836233" y="337820"/>
                </a:lnTo>
                <a:lnTo>
                  <a:pt x="809947" y="356870"/>
                </a:lnTo>
                <a:lnTo>
                  <a:pt x="801471" y="363220"/>
                </a:lnTo>
                <a:lnTo>
                  <a:pt x="797159" y="367030"/>
                </a:lnTo>
                <a:lnTo>
                  <a:pt x="804854" y="367030"/>
                </a:lnTo>
                <a:lnTo>
                  <a:pt x="813192" y="368300"/>
                </a:lnTo>
                <a:lnTo>
                  <a:pt x="892277" y="368300"/>
                </a:lnTo>
                <a:lnTo>
                  <a:pt x="891807" y="372110"/>
                </a:lnTo>
                <a:close/>
              </a:path>
              <a:path w="1357630" h="970279">
                <a:moveTo>
                  <a:pt x="1256168" y="299830"/>
                </a:moveTo>
                <a:close/>
              </a:path>
              <a:path w="1357630" h="970279">
                <a:moveTo>
                  <a:pt x="1356106" y="393700"/>
                </a:moveTo>
                <a:lnTo>
                  <a:pt x="1310129" y="393700"/>
                </a:lnTo>
                <a:lnTo>
                  <a:pt x="1308164" y="386080"/>
                </a:lnTo>
                <a:lnTo>
                  <a:pt x="1305428" y="378460"/>
                </a:lnTo>
                <a:lnTo>
                  <a:pt x="1278272" y="330200"/>
                </a:lnTo>
                <a:lnTo>
                  <a:pt x="1256168" y="299830"/>
                </a:lnTo>
                <a:lnTo>
                  <a:pt x="1315246" y="299720"/>
                </a:lnTo>
                <a:lnTo>
                  <a:pt x="1337452" y="335280"/>
                </a:lnTo>
                <a:lnTo>
                  <a:pt x="1353710" y="375920"/>
                </a:lnTo>
                <a:lnTo>
                  <a:pt x="1356106" y="393700"/>
                </a:lnTo>
                <a:close/>
              </a:path>
              <a:path w="1357630" h="970279">
                <a:moveTo>
                  <a:pt x="328787" y="350520"/>
                </a:moveTo>
                <a:lnTo>
                  <a:pt x="242234" y="350520"/>
                </a:lnTo>
                <a:lnTo>
                  <a:pt x="276623" y="335280"/>
                </a:lnTo>
                <a:lnTo>
                  <a:pt x="299377" y="326390"/>
                </a:lnTo>
                <a:lnTo>
                  <a:pt x="304845" y="325120"/>
                </a:lnTo>
                <a:lnTo>
                  <a:pt x="334469" y="313690"/>
                </a:lnTo>
                <a:lnTo>
                  <a:pt x="362805" y="307340"/>
                </a:lnTo>
                <a:lnTo>
                  <a:pt x="390655" y="302260"/>
                </a:lnTo>
                <a:lnTo>
                  <a:pt x="418817" y="300990"/>
                </a:lnTo>
                <a:lnTo>
                  <a:pt x="429578" y="300990"/>
                </a:lnTo>
                <a:lnTo>
                  <a:pt x="434589" y="306070"/>
                </a:lnTo>
                <a:lnTo>
                  <a:pt x="434948" y="318770"/>
                </a:lnTo>
                <a:lnTo>
                  <a:pt x="430428" y="323714"/>
                </a:lnTo>
                <a:lnTo>
                  <a:pt x="430157" y="323850"/>
                </a:lnTo>
                <a:lnTo>
                  <a:pt x="423978" y="323850"/>
                </a:lnTo>
                <a:lnTo>
                  <a:pt x="395256" y="328930"/>
                </a:lnTo>
                <a:lnTo>
                  <a:pt x="367171" y="335280"/>
                </a:lnTo>
                <a:lnTo>
                  <a:pt x="340144" y="345440"/>
                </a:lnTo>
                <a:lnTo>
                  <a:pt x="328787" y="350520"/>
                </a:lnTo>
                <a:close/>
              </a:path>
              <a:path w="1357630" h="970279">
                <a:moveTo>
                  <a:pt x="117341" y="815340"/>
                </a:moveTo>
                <a:lnTo>
                  <a:pt x="77935" y="815340"/>
                </a:lnTo>
                <a:lnTo>
                  <a:pt x="40290" y="812800"/>
                </a:lnTo>
                <a:lnTo>
                  <a:pt x="32744" y="812800"/>
                </a:lnTo>
                <a:lnTo>
                  <a:pt x="26879" y="806450"/>
                </a:lnTo>
                <a:lnTo>
                  <a:pt x="24874" y="795020"/>
                </a:lnTo>
                <a:lnTo>
                  <a:pt x="26586" y="789940"/>
                </a:lnTo>
                <a:lnTo>
                  <a:pt x="30104" y="786130"/>
                </a:lnTo>
                <a:lnTo>
                  <a:pt x="29580" y="750570"/>
                </a:lnTo>
                <a:lnTo>
                  <a:pt x="28782" y="717550"/>
                </a:lnTo>
                <a:lnTo>
                  <a:pt x="27693" y="680720"/>
                </a:lnTo>
                <a:lnTo>
                  <a:pt x="25633" y="619760"/>
                </a:lnTo>
                <a:lnTo>
                  <a:pt x="24726" y="590550"/>
                </a:lnTo>
                <a:lnTo>
                  <a:pt x="23942" y="561340"/>
                </a:lnTo>
                <a:lnTo>
                  <a:pt x="23328" y="530860"/>
                </a:lnTo>
                <a:lnTo>
                  <a:pt x="22955" y="523240"/>
                </a:lnTo>
                <a:lnTo>
                  <a:pt x="21185" y="463550"/>
                </a:lnTo>
                <a:lnTo>
                  <a:pt x="22633" y="419100"/>
                </a:lnTo>
                <a:lnTo>
                  <a:pt x="27386" y="389890"/>
                </a:lnTo>
                <a:lnTo>
                  <a:pt x="35533" y="373380"/>
                </a:lnTo>
                <a:lnTo>
                  <a:pt x="37308" y="370840"/>
                </a:lnTo>
                <a:lnTo>
                  <a:pt x="39146" y="369570"/>
                </a:lnTo>
                <a:lnTo>
                  <a:pt x="548740" y="369570"/>
                </a:lnTo>
                <a:lnTo>
                  <a:pt x="567942" y="360680"/>
                </a:lnTo>
                <a:lnTo>
                  <a:pt x="574530" y="356870"/>
                </a:lnTo>
                <a:lnTo>
                  <a:pt x="602148" y="341630"/>
                </a:lnTo>
                <a:lnTo>
                  <a:pt x="623830" y="328930"/>
                </a:lnTo>
                <a:lnTo>
                  <a:pt x="636492" y="321310"/>
                </a:lnTo>
                <a:lnTo>
                  <a:pt x="711034" y="321310"/>
                </a:lnTo>
                <a:lnTo>
                  <a:pt x="708273" y="322580"/>
                </a:lnTo>
                <a:lnTo>
                  <a:pt x="678843" y="337820"/>
                </a:lnTo>
                <a:lnTo>
                  <a:pt x="650124" y="355600"/>
                </a:lnTo>
                <a:lnTo>
                  <a:pt x="637126" y="364490"/>
                </a:lnTo>
                <a:lnTo>
                  <a:pt x="628663" y="369570"/>
                </a:lnTo>
                <a:lnTo>
                  <a:pt x="624530" y="372110"/>
                </a:lnTo>
                <a:lnTo>
                  <a:pt x="891807" y="372110"/>
                </a:lnTo>
                <a:lnTo>
                  <a:pt x="891493" y="374650"/>
                </a:lnTo>
                <a:lnTo>
                  <a:pt x="59336" y="374650"/>
                </a:lnTo>
                <a:lnTo>
                  <a:pt x="60097" y="375920"/>
                </a:lnTo>
                <a:lnTo>
                  <a:pt x="60741" y="377190"/>
                </a:lnTo>
                <a:lnTo>
                  <a:pt x="63203" y="382270"/>
                </a:lnTo>
                <a:lnTo>
                  <a:pt x="63134" y="388620"/>
                </a:lnTo>
                <a:lnTo>
                  <a:pt x="61146" y="392430"/>
                </a:lnTo>
                <a:lnTo>
                  <a:pt x="61254" y="414020"/>
                </a:lnTo>
                <a:lnTo>
                  <a:pt x="61965" y="452120"/>
                </a:lnTo>
                <a:lnTo>
                  <a:pt x="63390" y="502920"/>
                </a:lnTo>
                <a:lnTo>
                  <a:pt x="65955" y="571500"/>
                </a:lnTo>
                <a:lnTo>
                  <a:pt x="67559" y="609600"/>
                </a:lnTo>
                <a:lnTo>
                  <a:pt x="70842" y="681990"/>
                </a:lnTo>
                <a:lnTo>
                  <a:pt x="72189" y="713740"/>
                </a:lnTo>
                <a:lnTo>
                  <a:pt x="73368" y="745490"/>
                </a:lnTo>
                <a:lnTo>
                  <a:pt x="74362" y="779780"/>
                </a:lnTo>
                <a:lnTo>
                  <a:pt x="543214" y="779780"/>
                </a:lnTo>
                <a:lnTo>
                  <a:pt x="417033" y="791210"/>
                </a:lnTo>
                <a:lnTo>
                  <a:pt x="324230" y="801370"/>
                </a:lnTo>
                <a:lnTo>
                  <a:pt x="272675" y="807720"/>
                </a:lnTo>
                <a:lnTo>
                  <a:pt x="220864" y="811530"/>
                </a:lnTo>
                <a:lnTo>
                  <a:pt x="169013" y="814070"/>
                </a:lnTo>
                <a:lnTo>
                  <a:pt x="117341" y="815340"/>
                </a:lnTo>
                <a:close/>
              </a:path>
              <a:path w="1357630" h="970279">
                <a:moveTo>
                  <a:pt x="433591" y="360680"/>
                </a:moveTo>
                <a:lnTo>
                  <a:pt x="365433" y="360680"/>
                </a:lnTo>
                <a:lnTo>
                  <a:pt x="372922" y="355600"/>
                </a:lnTo>
                <a:lnTo>
                  <a:pt x="387820" y="347980"/>
                </a:lnTo>
                <a:lnTo>
                  <a:pt x="405073" y="337820"/>
                </a:lnTo>
                <a:lnTo>
                  <a:pt x="415033" y="332740"/>
                </a:lnTo>
                <a:lnTo>
                  <a:pt x="425093" y="326390"/>
                </a:lnTo>
                <a:lnTo>
                  <a:pt x="430428" y="323714"/>
                </a:lnTo>
                <a:lnTo>
                  <a:pt x="430304" y="323850"/>
                </a:lnTo>
                <a:lnTo>
                  <a:pt x="502188" y="323850"/>
                </a:lnTo>
                <a:lnTo>
                  <a:pt x="469013" y="340360"/>
                </a:lnTo>
                <a:lnTo>
                  <a:pt x="437528" y="358140"/>
                </a:lnTo>
                <a:lnTo>
                  <a:pt x="433591" y="360680"/>
                </a:lnTo>
                <a:close/>
              </a:path>
              <a:path w="1357630" h="970279">
                <a:moveTo>
                  <a:pt x="892277" y="368300"/>
                </a:moveTo>
                <a:lnTo>
                  <a:pt x="829700" y="368300"/>
                </a:lnTo>
                <a:lnTo>
                  <a:pt x="837415" y="367030"/>
                </a:lnTo>
                <a:lnTo>
                  <a:pt x="844642" y="365760"/>
                </a:lnTo>
                <a:lnTo>
                  <a:pt x="851417" y="364490"/>
                </a:lnTo>
                <a:lnTo>
                  <a:pt x="850709" y="355600"/>
                </a:lnTo>
                <a:lnTo>
                  <a:pt x="850344" y="347980"/>
                </a:lnTo>
                <a:lnTo>
                  <a:pt x="850238" y="344170"/>
                </a:lnTo>
                <a:lnTo>
                  <a:pt x="850114" y="327660"/>
                </a:lnTo>
                <a:lnTo>
                  <a:pt x="894994" y="327660"/>
                </a:lnTo>
                <a:lnTo>
                  <a:pt x="894661" y="339090"/>
                </a:lnTo>
                <a:lnTo>
                  <a:pt x="893217" y="360680"/>
                </a:lnTo>
                <a:lnTo>
                  <a:pt x="892277" y="368300"/>
                </a:lnTo>
                <a:close/>
              </a:path>
              <a:path w="1357630" h="970279">
                <a:moveTo>
                  <a:pt x="537394" y="369570"/>
                </a:moveTo>
                <a:lnTo>
                  <a:pt x="40886" y="369570"/>
                </a:lnTo>
                <a:lnTo>
                  <a:pt x="40346" y="368300"/>
                </a:lnTo>
                <a:lnTo>
                  <a:pt x="39843" y="368300"/>
                </a:lnTo>
                <a:lnTo>
                  <a:pt x="39369" y="367030"/>
                </a:lnTo>
                <a:lnTo>
                  <a:pt x="541582" y="367030"/>
                </a:lnTo>
                <a:lnTo>
                  <a:pt x="537394" y="369570"/>
                </a:lnTo>
                <a:close/>
              </a:path>
              <a:path w="1357630" h="970279">
                <a:moveTo>
                  <a:pt x="202474" y="403860"/>
                </a:moveTo>
                <a:lnTo>
                  <a:pt x="196714" y="403860"/>
                </a:lnTo>
                <a:lnTo>
                  <a:pt x="191850" y="400050"/>
                </a:lnTo>
                <a:lnTo>
                  <a:pt x="189429" y="393700"/>
                </a:lnTo>
                <a:lnTo>
                  <a:pt x="189157" y="393700"/>
                </a:lnTo>
                <a:lnTo>
                  <a:pt x="189011" y="392430"/>
                </a:lnTo>
                <a:lnTo>
                  <a:pt x="120959" y="384810"/>
                </a:lnTo>
                <a:lnTo>
                  <a:pt x="59336" y="374650"/>
                </a:lnTo>
                <a:lnTo>
                  <a:pt x="891493" y="374650"/>
                </a:lnTo>
                <a:lnTo>
                  <a:pt x="890553" y="382270"/>
                </a:lnTo>
                <a:lnTo>
                  <a:pt x="889232" y="389890"/>
                </a:lnTo>
                <a:lnTo>
                  <a:pt x="882537" y="396240"/>
                </a:lnTo>
                <a:lnTo>
                  <a:pt x="234127" y="396240"/>
                </a:lnTo>
                <a:lnTo>
                  <a:pt x="225642" y="398780"/>
                </a:lnTo>
                <a:lnTo>
                  <a:pt x="217592" y="401320"/>
                </a:lnTo>
                <a:lnTo>
                  <a:pt x="202474" y="403860"/>
                </a:lnTo>
                <a:close/>
              </a:path>
              <a:path w="1357630" h="970279">
                <a:moveTo>
                  <a:pt x="298529" y="422910"/>
                </a:moveTo>
                <a:lnTo>
                  <a:pt x="291639" y="421640"/>
                </a:lnTo>
                <a:lnTo>
                  <a:pt x="286214" y="417830"/>
                </a:lnTo>
                <a:lnTo>
                  <a:pt x="283197" y="407670"/>
                </a:lnTo>
                <a:lnTo>
                  <a:pt x="284058" y="403860"/>
                </a:lnTo>
                <a:lnTo>
                  <a:pt x="286607" y="400050"/>
                </a:lnTo>
                <a:lnTo>
                  <a:pt x="273025" y="398780"/>
                </a:lnTo>
                <a:lnTo>
                  <a:pt x="259784" y="398780"/>
                </a:lnTo>
                <a:lnTo>
                  <a:pt x="234127" y="396240"/>
                </a:lnTo>
                <a:lnTo>
                  <a:pt x="882537" y="396240"/>
                </a:lnTo>
                <a:lnTo>
                  <a:pt x="881198" y="397510"/>
                </a:lnTo>
                <a:lnTo>
                  <a:pt x="845865" y="397510"/>
                </a:lnTo>
                <a:lnTo>
                  <a:pt x="845731" y="401320"/>
                </a:lnTo>
                <a:lnTo>
                  <a:pt x="844713" y="405130"/>
                </a:lnTo>
                <a:lnTo>
                  <a:pt x="360147" y="405130"/>
                </a:lnTo>
                <a:lnTo>
                  <a:pt x="342981" y="412750"/>
                </a:lnTo>
                <a:lnTo>
                  <a:pt x="327162" y="417830"/>
                </a:lnTo>
                <a:lnTo>
                  <a:pt x="312431" y="421640"/>
                </a:lnTo>
                <a:lnTo>
                  <a:pt x="298529" y="422910"/>
                </a:lnTo>
                <a:close/>
              </a:path>
              <a:path w="1357630" h="970279">
                <a:moveTo>
                  <a:pt x="443627" y="414020"/>
                </a:moveTo>
                <a:lnTo>
                  <a:pt x="438097" y="414020"/>
                </a:lnTo>
                <a:lnTo>
                  <a:pt x="434875" y="412750"/>
                </a:lnTo>
                <a:lnTo>
                  <a:pt x="431841" y="410210"/>
                </a:lnTo>
                <a:lnTo>
                  <a:pt x="431252" y="408940"/>
                </a:lnTo>
                <a:lnTo>
                  <a:pt x="430757" y="408940"/>
                </a:lnTo>
                <a:lnTo>
                  <a:pt x="360147" y="405130"/>
                </a:lnTo>
                <a:lnTo>
                  <a:pt x="844713" y="405130"/>
                </a:lnTo>
                <a:lnTo>
                  <a:pt x="844374" y="406400"/>
                </a:lnTo>
                <a:lnTo>
                  <a:pt x="841795" y="410210"/>
                </a:lnTo>
                <a:lnTo>
                  <a:pt x="457604" y="410210"/>
                </a:lnTo>
                <a:lnTo>
                  <a:pt x="452757" y="411480"/>
                </a:lnTo>
                <a:lnTo>
                  <a:pt x="448632" y="412750"/>
                </a:lnTo>
                <a:lnTo>
                  <a:pt x="443627" y="414020"/>
                </a:lnTo>
                <a:close/>
              </a:path>
              <a:path w="1357630" h="970279">
                <a:moveTo>
                  <a:pt x="528672" y="415290"/>
                </a:moveTo>
                <a:lnTo>
                  <a:pt x="514809" y="415290"/>
                </a:lnTo>
                <a:lnTo>
                  <a:pt x="512613" y="414020"/>
                </a:lnTo>
                <a:lnTo>
                  <a:pt x="510818" y="412750"/>
                </a:lnTo>
                <a:lnTo>
                  <a:pt x="497516" y="411480"/>
                </a:lnTo>
                <a:lnTo>
                  <a:pt x="484214" y="411480"/>
                </a:lnTo>
                <a:lnTo>
                  <a:pt x="457604" y="410210"/>
                </a:lnTo>
                <a:lnTo>
                  <a:pt x="841795" y="410210"/>
                </a:lnTo>
                <a:lnTo>
                  <a:pt x="839217" y="414020"/>
                </a:lnTo>
                <a:lnTo>
                  <a:pt x="534457" y="414020"/>
                </a:lnTo>
                <a:lnTo>
                  <a:pt x="528672" y="415290"/>
                </a:lnTo>
                <a:close/>
              </a:path>
              <a:path w="1357630" h="970279">
                <a:moveTo>
                  <a:pt x="618388" y="417830"/>
                </a:moveTo>
                <a:lnTo>
                  <a:pt x="612255" y="417830"/>
                </a:lnTo>
                <a:lnTo>
                  <a:pt x="609943" y="416560"/>
                </a:lnTo>
                <a:lnTo>
                  <a:pt x="607801" y="415290"/>
                </a:lnTo>
                <a:lnTo>
                  <a:pt x="574100" y="415290"/>
                </a:lnTo>
                <a:lnTo>
                  <a:pt x="540420" y="414020"/>
                </a:lnTo>
                <a:lnTo>
                  <a:pt x="839217" y="414020"/>
                </a:lnTo>
                <a:lnTo>
                  <a:pt x="838357" y="415290"/>
                </a:lnTo>
                <a:lnTo>
                  <a:pt x="835621" y="416560"/>
                </a:lnTo>
                <a:lnTo>
                  <a:pt x="621325" y="416560"/>
                </a:lnTo>
                <a:lnTo>
                  <a:pt x="618388" y="417830"/>
                </a:lnTo>
                <a:close/>
              </a:path>
              <a:path w="1357630" h="970279">
                <a:moveTo>
                  <a:pt x="826422" y="419100"/>
                </a:moveTo>
                <a:lnTo>
                  <a:pt x="773484" y="419100"/>
                </a:lnTo>
                <a:lnTo>
                  <a:pt x="722901" y="417830"/>
                </a:lnTo>
                <a:lnTo>
                  <a:pt x="673301" y="417830"/>
                </a:lnTo>
                <a:lnTo>
                  <a:pt x="624860" y="416560"/>
                </a:lnTo>
                <a:lnTo>
                  <a:pt x="835621" y="416560"/>
                </a:lnTo>
                <a:lnTo>
                  <a:pt x="832885" y="417830"/>
                </a:lnTo>
                <a:lnTo>
                  <a:pt x="826422" y="419100"/>
                </a:lnTo>
                <a:close/>
              </a:path>
              <a:path w="1357630" h="970279">
                <a:moveTo>
                  <a:pt x="543214" y="779780"/>
                </a:moveTo>
                <a:lnTo>
                  <a:pt x="74362" y="779780"/>
                </a:lnTo>
                <a:lnTo>
                  <a:pt x="104543" y="777240"/>
                </a:lnTo>
                <a:lnTo>
                  <a:pt x="174584" y="772160"/>
                </a:lnTo>
                <a:lnTo>
                  <a:pt x="490483" y="740410"/>
                </a:lnTo>
                <a:lnTo>
                  <a:pt x="540938" y="736600"/>
                </a:lnTo>
                <a:lnTo>
                  <a:pt x="617568" y="734060"/>
                </a:lnTo>
                <a:lnTo>
                  <a:pt x="818712" y="734060"/>
                </a:lnTo>
                <a:lnTo>
                  <a:pt x="856621" y="732790"/>
                </a:lnTo>
                <a:lnTo>
                  <a:pt x="939098" y="732790"/>
                </a:lnTo>
                <a:lnTo>
                  <a:pt x="944963" y="735330"/>
                </a:lnTo>
                <a:lnTo>
                  <a:pt x="953417" y="745490"/>
                </a:lnTo>
                <a:lnTo>
                  <a:pt x="955541" y="751840"/>
                </a:lnTo>
                <a:lnTo>
                  <a:pt x="954738" y="759460"/>
                </a:lnTo>
                <a:lnTo>
                  <a:pt x="954336" y="765810"/>
                </a:lnTo>
                <a:lnTo>
                  <a:pt x="951051" y="772160"/>
                </a:lnTo>
                <a:lnTo>
                  <a:pt x="945838" y="774700"/>
                </a:lnTo>
                <a:lnTo>
                  <a:pt x="946137" y="777240"/>
                </a:lnTo>
                <a:lnTo>
                  <a:pt x="597022" y="777240"/>
                </a:lnTo>
                <a:lnTo>
                  <a:pt x="543214" y="779780"/>
                </a:lnTo>
                <a:close/>
              </a:path>
              <a:path w="1357630" h="970279">
                <a:moveTo>
                  <a:pt x="925203" y="970280"/>
                </a:moveTo>
                <a:lnTo>
                  <a:pt x="911737" y="970280"/>
                </a:lnTo>
                <a:lnTo>
                  <a:pt x="905791" y="969010"/>
                </a:lnTo>
                <a:lnTo>
                  <a:pt x="897516" y="960120"/>
                </a:lnTo>
                <a:lnTo>
                  <a:pt x="895383" y="955040"/>
                </a:lnTo>
                <a:lnTo>
                  <a:pt x="895463" y="947420"/>
                </a:lnTo>
                <a:lnTo>
                  <a:pt x="895823" y="933450"/>
                </a:lnTo>
                <a:lnTo>
                  <a:pt x="896529" y="919480"/>
                </a:lnTo>
                <a:lnTo>
                  <a:pt x="897460" y="905510"/>
                </a:lnTo>
                <a:lnTo>
                  <a:pt x="898498" y="891540"/>
                </a:lnTo>
                <a:lnTo>
                  <a:pt x="900451" y="863600"/>
                </a:lnTo>
                <a:lnTo>
                  <a:pt x="901335" y="839470"/>
                </a:lnTo>
                <a:lnTo>
                  <a:pt x="901422" y="830580"/>
                </a:lnTo>
                <a:lnTo>
                  <a:pt x="900792" y="806450"/>
                </a:lnTo>
                <a:lnTo>
                  <a:pt x="897347" y="778510"/>
                </a:lnTo>
                <a:lnTo>
                  <a:pt x="786138" y="778510"/>
                </a:lnTo>
                <a:lnTo>
                  <a:pt x="735200" y="777240"/>
                </a:lnTo>
                <a:lnTo>
                  <a:pt x="946137" y="777240"/>
                </a:lnTo>
                <a:lnTo>
                  <a:pt x="948378" y="796290"/>
                </a:lnTo>
                <a:lnTo>
                  <a:pt x="949351" y="815340"/>
                </a:lnTo>
                <a:lnTo>
                  <a:pt x="949454" y="839470"/>
                </a:lnTo>
                <a:lnTo>
                  <a:pt x="948605" y="862330"/>
                </a:lnTo>
                <a:lnTo>
                  <a:pt x="1007578" y="862330"/>
                </a:lnTo>
                <a:lnTo>
                  <a:pt x="1000020" y="872490"/>
                </a:lnTo>
                <a:lnTo>
                  <a:pt x="969974" y="915670"/>
                </a:lnTo>
                <a:lnTo>
                  <a:pt x="941294" y="958850"/>
                </a:lnTo>
                <a:lnTo>
                  <a:pt x="937006" y="963930"/>
                </a:lnTo>
                <a:lnTo>
                  <a:pt x="931535" y="967740"/>
                </a:lnTo>
                <a:lnTo>
                  <a:pt x="925203" y="970280"/>
                </a:lnTo>
                <a:close/>
              </a:path>
              <a:path w="1357630" h="970279">
                <a:moveTo>
                  <a:pt x="888905" y="779780"/>
                </a:moveTo>
                <a:lnTo>
                  <a:pt x="837761" y="779780"/>
                </a:lnTo>
                <a:lnTo>
                  <a:pt x="811897" y="778510"/>
                </a:lnTo>
                <a:lnTo>
                  <a:pt x="897347" y="778510"/>
                </a:lnTo>
                <a:lnTo>
                  <a:pt x="888905" y="779780"/>
                </a:lnTo>
                <a:close/>
              </a:path>
            </a:pathLst>
          </a:custGeom>
          <a:solidFill>
            <a:srgbClr val="040505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264749" y="6860956"/>
            <a:ext cx="7572375" cy="1200150"/>
          </a:xfrm>
          <a:custGeom>
            <a:avLst/>
            <a:gdLst/>
            <a:ahLst/>
            <a:cxnLst/>
            <a:rect l="l" t="t" r="r" b="b"/>
            <a:pathLst>
              <a:path w="7572375" h="1200150">
                <a:moveTo>
                  <a:pt x="7086465" y="1200142"/>
                </a:moveTo>
                <a:lnTo>
                  <a:pt x="485892" y="1200142"/>
                </a:lnTo>
                <a:lnTo>
                  <a:pt x="437867" y="1197757"/>
                </a:lnTo>
                <a:lnTo>
                  <a:pt x="390656" y="1190690"/>
                </a:lnTo>
                <a:lnTo>
                  <a:pt x="344577" y="1179075"/>
                </a:lnTo>
                <a:lnTo>
                  <a:pt x="299948" y="1163042"/>
                </a:lnTo>
                <a:lnTo>
                  <a:pt x="257089" y="1142725"/>
                </a:lnTo>
                <a:lnTo>
                  <a:pt x="216318" y="1118255"/>
                </a:lnTo>
                <a:lnTo>
                  <a:pt x="177953" y="1089765"/>
                </a:lnTo>
                <a:lnTo>
                  <a:pt x="142314" y="1057387"/>
                </a:lnTo>
                <a:lnTo>
                  <a:pt x="110037" y="1021638"/>
                </a:lnTo>
                <a:lnTo>
                  <a:pt x="81635" y="983155"/>
                </a:lnTo>
                <a:lnTo>
                  <a:pt x="57241" y="942257"/>
                </a:lnTo>
                <a:lnTo>
                  <a:pt x="36986" y="899265"/>
                </a:lnTo>
                <a:lnTo>
                  <a:pt x="21002" y="854499"/>
                </a:lnTo>
                <a:lnTo>
                  <a:pt x="9422" y="808277"/>
                </a:lnTo>
                <a:lnTo>
                  <a:pt x="2377" y="760920"/>
                </a:lnTo>
                <a:lnTo>
                  <a:pt x="0" y="712746"/>
                </a:lnTo>
                <a:lnTo>
                  <a:pt x="0" y="487400"/>
                </a:lnTo>
                <a:lnTo>
                  <a:pt x="2377" y="439226"/>
                </a:lnTo>
                <a:lnTo>
                  <a:pt x="9422" y="391868"/>
                </a:lnTo>
                <a:lnTo>
                  <a:pt x="21002" y="345646"/>
                </a:lnTo>
                <a:lnTo>
                  <a:pt x="36986" y="300879"/>
                </a:lnTo>
                <a:lnTo>
                  <a:pt x="57241" y="257887"/>
                </a:lnTo>
                <a:lnTo>
                  <a:pt x="81635" y="216989"/>
                </a:lnTo>
                <a:lnTo>
                  <a:pt x="110037" y="178506"/>
                </a:lnTo>
                <a:lnTo>
                  <a:pt x="142314" y="142755"/>
                </a:lnTo>
                <a:lnTo>
                  <a:pt x="177953" y="110378"/>
                </a:lnTo>
                <a:lnTo>
                  <a:pt x="216318" y="81888"/>
                </a:lnTo>
                <a:lnTo>
                  <a:pt x="257089" y="57418"/>
                </a:lnTo>
                <a:lnTo>
                  <a:pt x="299948" y="37101"/>
                </a:lnTo>
                <a:lnTo>
                  <a:pt x="344577" y="21067"/>
                </a:lnTo>
                <a:lnTo>
                  <a:pt x="390656" y="9451"/>
                </a:lnTo>
                <a:lnTo>
                  <a:pt x="437867" y="2385"/>
                </a:lnTo>
                <a:lnTo>
                  <a:pt x="485892" y="0"/>
                </a:lnTo>
                <a:lnTo>
                  <a:pt x="7086465" y="0"/>
                </a:lnTo>
                <a:lnTo>
                  <a:pt x="7134492" y="2385"/>
                </a:lnTo>
                <a:lnTo>
                  <a:pt x="7181703" y="9451"/>
                </a:lnTo>
                <a:lnTo>
                  <a:pt x="7227780" y="21067"/>
                </a:lnTo>
                <a:lnTo>
                  <a:pt x="7272405" y="37101"/>
                </a:lnTo>
                <a:lnTo>
                  <a:pt x="7315260" y="57418"/>
                </a:lnTo>
                <a:lnTo>
                  <a:pt x="7356026" y="81888"/>
                </a:lnTo>
                <a:lnTo>
                  <a:pt x="7394386" y="110378"/>
                </a:lnTo>
                <a:lnTo>
                  <a:pt x="7430021" y="142755"/>
                </a:lnTo>
                <a:lnTo>
                  <a:pt x="7462309" y="178506"/>
                </a:lnTo>
                <a:lnTo>
                  <a:pt x="7490718" y="216989"/>
                </a:lnTo>
                <a:lnTo>
                  <a:pt x="7515115" y="257887"/>
                </a:lnTo>
                <a:lnTo>
                  <a:pt x="7535371" y="300879"/>
                </a:lnTo>
                <a:lnTo>
                  <a:pt x="7551354" y="345646"/>
                </a:lnTo>
                <a:lnTo>
                  <a:pt x="7562933" y="391868"/>
                </a:lnTo>
                <a:lnTo>
                  <a:pt x="7569976" y="439226"/>
                </a:lnTo>
                <a:lnTo>
                  <a:pt x="7572353" y="487400"/>
                </a:lnTo>
                <a:lnTo>
                  <a:pt x="7572353" y="712746"/>
                </a:lnTo>
                <a:lnTo>
                  <a:pt x="7569976" y="760920"/>
                </a:lnTo>
                <a:lnTo>
                  <a:pt x="7562933" y="808277"/>
                </a:lnTo>
                <a:lnTo>
                  <a:pt x="7551354" y="854499"/>
                </a:lnTo>
                <a:lnTo>
                  <a:pt x="7535371" y="899265"/>
                </a:lnTo>
                <a:lnTo>
                  <a:pt x="7515115" y="942257"/>
                </a:lnTo>
                <a:lnTo>
                  <a:pt x="7490718" y="983155"/>
                </a:lnTo>
                <a:lnTo>
                  <a:pt x="7462309" y="1021638"/>
                </a:lnTo>
                <a:lnTo>
                  <a:pt x="7430021" y="1057387"/>
                </a:lnTo>
                <a:lnTo>
                  <a:pt x="7394386" y="1089765"/>
                </a:lnTo>
                <a:lnTo>
                  <a:pt x="7356026" y="1118255"/>
                </a:lnTo>
                <a:lnTo>
                  <a:pt x="7315260" y="1142725"/>
                </a:lnTo>
                <a:lnTo>
                  <a:pt x="7272405" y="1163042"/>
                </a:lnTo>
                <a:lnTo>
                  <a:pt x="7227780" y="1179075"/>
                </a:lnTo>
                <a:lnTo>
                  <a:pt x="7181703" y="1190690"/>
                </a:lnTo>
                <a:lnTo>
                  <a:pt x="7134492" y="1197757"/>
                </a:lnTo>
                <a:lnTo>
                  <a:pt x="7086465" y="1200142"/>
                </a:lnTo>
                <a:close/>
              </a:path>
            </a:pathLst>
          </a:custGeom>
          <a:solidFill>
            <a:srgbClr val="A7E1D1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0183" y="3121273"/>
            <a:ext cx="6496050" cy="1200150"/>
          </a:xfrm>
          <a:custGeom>
            <a:avLst/>
            <a:gdLst/>
            <a:ahLst/>
            <a:cxnLst/>
            <a:rect l="l" t="t" r="r" b="b"/>
            <a:pathLst>
              <a:path w="6496050" h="1200150">
                <a:moveTo>
                  <a:pt x="6010473" y="1200149"/>
                </a:moveTo>
                <a:lnTo>
                  <a:pt x="485570" y="1200149"/>
                </a:lnTo>
                <a:lnTo>
                  <a:pt x="437577" y="1197764"/>
                </a:lnTo>
                <a:lnTo>
                  <a:pt x="390397" y="1190698"/>
                </a:lnTo>
                <a:lnTo>
                  <a:pt x="344348" y="1179082"/>
                </a:lnTo>
                <a:lnTo>
                  <a:pt x="299749" y="1163049"/>
                </a:lnTo>
                <a:lnTo>
                  <a:pt x="256919" y="1142732"/>
                </a:lnTo>
                <a:lnTo>
                  <a:pt x="216174" y="1118262"/>
                </a:lnTo>
                <a:lnTo>
                  <a:pt x="177835" y="1089772"/>
                </a:lnTo>
                <a:lnTo>
                  <a:pt x="142219" y="1057394"/>
                </a:lnTo>
                <a:lnTo>
                  <a:pt x="109964" y="1021644"/>
                </a:lnTo>
                <a:lnTo>
                  <a:pt x="81581" y="983161"/>
                </a:lnTo>
                <a:lnTo>
                  <a:pt x="57203" y="942263"/>
                </a:lnTo>
                <a:lnTo>
                  <a:pt x="36961" y="899271"/>
                </a:lnTo>
                <a:lnTo>
                  <a:pt x="20988" y="854504"/>
                </a:lnTo>
                <a:lnTo>
                  <a:pt x="9416" y="808282"/>
                </a:lnTo>
                <a:lnTo>
                  <a:pt x="2376" y="760924"/>
                </a:lnTo>
                <a:lnTo>
                  <a:pt x="0" y="712751"/>
                </a:lnTo>
                <a:lnTo>
                  <a:pt x="0" y="487403"/>
                </a:lnTo>
                <a:lnTo>
                  <a:pt x="2376" y="439229"/>
                </a:lnTo>
                <a:lnTo>
                  <a:pt x="9416" y="391871"/>
                </a:lnTo>
                <a:lnTo>
                  <a:pt x="20988" y="345648"/>
                </a:lnTo>
                <a:lnTo>
                  <a:pt x="36961" y="300881"/>
                </a:lnTo>
                <a:lnTo>
                  <a:pt x="57203" y="257889"/>
                </a:lnTo>
                <a:lnTo>
                  <a:pt x="81581" y="216991"/>
                </a:lnTo>
                <a:lnTo>
                  <a:pt x="109964" y="178507"/>
                </a:lnTo>
                <a:lnTo>
                  <a:pt x="142219" y="142756"/>
                </a:lnTo>
                <a:lnTo>
                  <a:pt x="177835" y="110379"/>
                </a:lnTo>
                <a:lnTo>
                  <a:pt x="216174" y="81889"/>
                </a:lnTo>
                <a:lnTo>
                  <a:pt x="256919" y="57419"/>
                </a:lnTo>
                <a:lnTo>
                  <a:pt x="299749" y="37101"/>
                </a:lnTo>
                <a:lnTo>
                  <a:pt x="344348" y="21068"/>
                </a:lnTo>
                <a:lnTo>
                  <a:pt x="390397" y="9451"/>
                </a:lnTo>
                <a:lnTo>
                  <a:pt x="437577" y="2385"/>
                </a:lnTo>
                <a:lnTo>
                  <a:pt x="485570" y="0"/>
                </a:lnTo>
                <a:lnTo>
                  <a:pt x="6010473" y="0"/>
                </a:lnTo>
                <a:lnTo>
                  <a:pt x="6058468" y="2385"/>
                </a:lnTo>
                <a:lnTo>
                  <a:pt x="6105648" y="9451"/>
                </a:lnTo>
                <a:lnTo>
                  <a:pt x="6151696" y="21068"/>
                </a:lnTo>
                <a:lnTo>
                  <a:pt x="6196295" y="37101"/>
                </a:lnTo>
                <a:lnTo>
                  <a:pt x="6239128" y="57419"/>
                </a:lnTo>
                <a:lnTo>
                  <a:pt x="6279875" y="81889"/>
                </a:lnTo>
                <a:lnTo>
                  <a:pt x="6318222" y="110379"/>
                </a:lnTo>
                <a:lnTo>
                  <a:pt x="6353849" y="142756"/>
                </a:lnTo>
                <a:lnTo>
                  <a:pt x="6386100" y="178507"/>
                </a:lnTo>
                <a:lnTo>
                  <a:pt x="6414477" y="216991"/>
                </a:lnTo>
                <a:lnTo>
                  <a:pt x="6438850" y="257889"/>
                </a:lnTo>
                <a:lnTo>
                  <a:pt x="6459087" y="300881"/>
                </a:lnTo>
                <a:lnTo>
                  <a:pt x="6475056" y="345648"/>
                </a:lnTo>
                <a:lnTo>
                  <a:pt x="6486625" y="391871"/>
                </a:lnTo>
                <a:lnTo>
                  <a:pt x="6493663" y="439229"/>
                </a:lnTo>
                <a:lnTo>
                  <a:pt x="6496038" y="487403"/>
                </a:lnTo>
                <a:lnTo>
                  <a:pt x="6496038" y="712751"/>
                </a:lnTo>
                <a:lnTo>
                  <a:pt x="6493663" y="760924"/>
                </a:lnTo>
                <a:lnTo>
                  <a:pt x="6486625" y="808282"/>
                </a:lnTo>
                <a:lnTo>
                  <a:pt x="6475056" y="854504"/>
                </a:lnTo>
                <a:lnTo>
                  <a:pt x="6459087" y="899271"/>
                </a:lnTo>
                <a:lnTo>
                  <a:pt x="6438850" y="942263"/>
                </a:lnTo>
                <a:lnTo>
                  <a:pt x="6414477" y="983161"/>
                </a:lnTo>
                <a:lnTo>
                  <a:pt x="6386100" y="1021644"/>
                </a:lnTo>
                <a:lnTo>
                  <a:pt x="6353849" y="1057394"/>
                </a:lnTo>
                <a:lnTo>
                  <a:pt x="6318222" y="1089772"/>
                </a:lnTo>
                <a:lnTo>
                  <a:pt x="6279875" y="1118262"/>
                </a:lnTo>
                <a:lnTo>
                  <a:pt x="6239128" y="1142732"/>
                </a:lnTo>
                <a:lnTo>
                  <a:pt x="6196295" y="1163049"/>
                </a:lnTo>
                <a:lnTo>
                  <a:pt x="6151696" y="1179082"/>
                </a:lnTo>
                <a:lnTo>
                  <a:pt x="6105648" y="1190698"/>
                </a:lnTo>
                <a:lnTo>
                  <a:pt x="6058468" y="1197764"/>
                </a:lnTo>
                <a:lnTo>
                  <a:pt x="6010473" y="1200149"/>
                </a:lnTo>
                <a:close/>
              </a:path>
            </a:pathLst>
          </a:custGeom>
          <a:solidFill>
            <a:srgbClr val="A7E1D1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740" y="8238008"/>
            <a:ext cx="10210800" cy="1003828"/>
          </a:xfrm>
          <a:custGeom>
            <a:avLst/>
            <a:gdLst/>
            <a:ahLst/>
            <a:cxnLst/>
            <a:rect l="l" t="t" r="r" b="b"/>
            <a:pathLst>
              <a:path w="10210800" h="1200150">
                <a:moveTo>
                  <a:pt x="9724723" y="1200149"/>
                </a:moveTo>
                <a:lnTo>
                  <a:pt x="485953" y="1200149"/>
                </a:lnTo>
                <a:lnTo>
                  <a:pt x="437923" y="1197764"/>
                </a:lnTo>
                <a:lnTo>
                  <a:pt x="390705" y="1190698"/>
                </a:lnTo>
                <a:lnTo>
                  <a:pt x="344620" y="1179082"/>
                </a:lnTo>
                <a:lnTo>
                  <a:pt x="299986" y="1163049"/>
                </a:lnTo>
                <a:lnTo>
                  <a:pt x="257122" y="1142732"/>
                </a:lnTo>
                <a:lnTo>
                  <a:pt x="216345" y="1118262"/>
                </a:lnTo>
                <a:lnTo>
                  <a:pt x="177976" y="1089772"/>
                </a:lnTo>
                <a:lnTo>
                  <a:pt x="142332" y="1057394"/>
                </a:lnTo>
                <a:lnTo>
                  <a:pt x="110051" y="1021644"/>
                </a:lnTo>
                <a:lnTo>
                  <a:pt x="81645" y="983161"/>
                </a:lnTo>
                <a:lnTo>
                  <a:pt x="57248" y="942263"/>
                </a:lnTo>
                <a:lnTo>
                  <a:pt x="36990" y="899271"/>
                </a:lnTo>
                <a:lnTo>
                  <a:pt x="21005" y="854504"/>
                </a:lnTo>
                <a:lnTo>
                  <a:pt x="9423" y="808282"/>
                </a:lnTo>
                <a:lnTo>
                  <a:pt x="2377" y="760924"/>
                </a:lnTo>
                <a:lnTo>
                  <a:pt x="0" y="712751"/>
                </a:lnTo>
                <a:lnTo>
                  <a:pt x="0" y="487403"/>
                </a:lnTo>
                <a:lnTo>
                  <a:pt x="2377" y="439229"/>
                </a:lnTo>
                <a:lnTo>
                  <a:pt x="9423" y="391871"/>
                </a:lnTo>
                <a:lnTo>
                  <a:pt x="21005" y="345648"/>
                </a:lnTo>
                <a:lnTo>
                  <a:pt x="36990" y="300881"/>
                </a:lnTo>
                <a:lnTo>
                  <a:pt x="57248" y="257889"/>
                </a:lnTo>
                <a:lnTo>
                  <a:pt x="81645" y="216991"/>
                </a:lnTo>
                <a:lnTo>
                  <a:pt x="110051" y="178507"/>
                </a:lnTo>
                <a:lnTo>
                  <a:pt x="142332" y="142756"/>
                </a:lnTo>
                <a:lnTo>
                  <a:pt x="177976" y="110379"/>
                </a:lnTo>
                <a:lnTo>
                  <a:pt x="216345" y="81889"/>
                </a:lnTo>
                <a:lnTo>
                  <a:pt x="257122" y="57419"/>
                </a:lnTo>
                <a:lnTo>
                  <a:pt x="299986" y="37101"/>
                </a:lnTo>
                <a:lnTo>
                  <a:pt x="344620" y="21068"/>
                </a:lnTo>
                <a:lnTo>
                  <a:pt x="390705" y="9451"/>
                </a:lnTo>
                <a:lnTo>
                  <a:pt x="437923" y="2385"/>
                </a:lnTo>
                <a:lnTo>
                  <a:pt x="485953" y="0"/>
                </a:lnTo>
                <a:lnTo>
                  <a:pt x="9724723" y="0"/>
                </a:lnTo>
                <a:lnTo>
                  <a:pt x="9772755" y="2385"/>
                </a:lnTo>
                <a:lnTo>
                  <a:pt x="9819973" y="9451"/>
                </a:lnTo>
                <a:lnTo>
                  <a:pt x="9866058" y="21068"/>
                </a:lnTo>
                <a:lnTo>
                  <a:pt x="9910692" y="37101"/>
                </a:lnTo>
                <a:lnTo>
                  <a:pt x="9953558" y="57419"/>
                </a:lnTo>
                <a:lnTo>
                  <a:pt x="9994338" y="81889"/>
                </a:lnTo>
                <a:lnTo>
                  <a:pt x="10032715" y="110379"/>
                </a:lnTo>
                <a:lnTo>
                  <a:pt x="10068370" y="142756"/>
                </a:lnTo>
                <a:lnTo>
                  <a:pt x="10100646" y="178507"/>
                </a:lnTo>
                <a:lnTo>
                  <a:pt x="10129046" y="216991"/>
                </a:lnTo>
                <a:lnTo>
                  <a:pt x="10153439" y="257889"/>
                </a:lnTo>
                <a:lnTo>
                  <a:pt x="10173691" y="300881"/>
                </a:lnTo>
                <a:lnTo>
                  <a:pt x="10189673" y="345648"/>
                </a:lnTo>
                <a:lnTo>
                  <a:pt x="10201251" y="391871"/>
                </a:lnTo>
                <a:lnTo>
                  <a:pt x="10208295" y="439229"/>
                </a:lnTo>
                <a:lnTo>
                  <a:pt x="10210672" y="487403"/>
                </a:lnTo>
                <a:lnTo>
                  <a:pt x="10210672" y="712751"/>
                </a:lnTo>
                <a:lnTo>
                  <a:pt x="10208295" y="760924"/>
                </a:lnTo>
                <a:lnTo>
                  <a:pt x="10201251" y="808282"/>
                </a:lnTo>
                <a:lnTo>
                  <a:pt x="10189673" y="854504"/>
                </a:lnTo>
                <a:lnTo>
                  <a:pt x="10173691" y="899271"/>
                </a:lnTo>
                <a:lnTo>
                  <a:pt x="10153439" y="942263"/>
                </a:lnTo>
                <a:lnTo>
                  <a:pt x="10129046" y="983161"/>
                </a:lnTo>
                <a:lnTo>
                  <a:pt x="10100646" y="1021644"/>
                </a:lnTo>
                <a:lnTo>
                  <a:pt x="10068370" y="1057394"/>
                </a:lnTo>
                <a:lnTo>
                  <a:pt x="10032715" y="1089772"/>
                </a:lnTo>
                <a:lnTo>
                  <a:pt x="9994338" y="1118262"/>
                </a:lnTo>
                <a:lnTo>
                  <a:pt x="9953558" y="1142732"/>
                </a:lnTo>
                <a:lnTo>
                  <a:pt x="9910692" y="1163049"/>
                </a:lnTo>
                <a:lnTo>
                  <a:pt x="9866058" y="1179082"/>
                </a:lnTo>
                <a:lnTo>
                  <a:pt x="9819973" y="1190698"/>
                </a:lnTo>
                <a:lnTo>
                  <a:pt x="9772755" y="1197764"/>
                </a:lnTo>
                <a:lnTo>
                  <a:pt x="9724723" y="1200149"/>
                </a:lnTo>
                <a:close/>
              </a:path>
            </a:pathLst>
          </a:custGeom>
          <a:solidFill>
            <a:srgbClr val="A7E1D1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64749" y="4287834"/>
            <a:ext cx="7572375" cy="1200150"/>
          </a:xfrm>
          <a:custGeom>
            <a:avLst/>
            <a:gdLst/>
            <a:ahLst/>
            <a:cxnLst/>
            <a:rect l="l" t="t" r="r" b="b"/>
            <a:pathLst>
              <a:path w="7572375" h="1200150">
                <a:moveTo>
                  <a:pt x="7086465" y="1200142"/>
                </a:moveTo>
                <a:lnTo>
                  <a:pt x="485892" y="1200142"/>
                </a:lnTo>
                <a:lnTo>
                  <a:pt x="437867" y="1197757"/>
                </a:lnTo>
                <a:lnTo>
                  <a:pt x="390656" y="1190690"/>
                </a:lnTo>
                <a:lnTo>
                  <a:pt x="344577" y="1179075"/>
                </a:lnTo>
                <a:lnTo>
                  <a:pt x="299948" y="1163042"/>
                </a:lnTo>
                <a:lnTo>
                  <a:pt x="257089" y="1142725"/>
                </a:lnTo>
                <a:lnTo>
                  <a:pt x="216318" y="1118255"/>
                </a:lnTo>
                <a:lnTo>
                  <a:pt x="177953" y="1089765"/>
                </a:lnTo>
                <a:lnTo>
                  <a:pt x="142314" y="1057387"/>
                </a:lnTo>
                <a:lnTo>
                  <a:pt x="110037" y="1021638"/>
                </a:lnTo>
                <a:lnTo>
                  <a:pt x="81635" y="983155"/>
                </a:lnTo>
                <a:lnTo>
                  <a:pt x="57241" y="942257"/>
                </a:lnTo>
                <a:lnTo>
                  <a:pt x="36986" y="899265"/>
                </a:lnTo>
                <a:lnTo>
                  <a:pt x="21002" y="854499"/>
                </a:lnTo>
                <a:lnTo>
                  <a:pt x="9422" y="808277"/>
                </a:lnTo>
                <a:lnTo>
                  <a:pt x="2377" y="760920"/>
                </a:lnTo>
                <a:lnTo>
                  <a:pt x="0" y="712746"/>
                </a:lnTo>
                <a:lnTo>
                  <a:pt x="0" y="487400"/>
                </a:lnTo>
                <a:lnTo>
                  <a:pt x="2377" y="439226"/>
                </a:lnTo>
                <a:lnTo>
                  <a:pt x="9422" y="391868"/>
                </a:lnTo>
                <a:lnTo>
                  <a:pt x="21002" y="345646"/>
                </a:lnTo>
                <a:lnTo>
                  <a:pt x="36986" y="300879"/>
                </a:lnTo>
                <a:lnTo>
                  <a:pt x="57241" y="257887"/>
                </a:lnTo>
                <a:lnTo>
                  <a:pt x="81635" y="216989"/>
                </a:lnTo>
                <a:lnTo>
                  <a:pt x="110037" y="178506"/>
                </a:lnTo>
                <a:lnTo>
                  <a:pt x="142314" y="142755"/>
                </a:lnTo>
                <a:lnTo>
                  <a:pt x="177953" y="110378"/>
                </a:lnTo>
                <a:lnTo>
                  <a:pt x="216318" y="81888"/>
                </a:lnTo>
                <a:lnTo>
                  <a:pt x="257089" y="57418"/>
                </a:lnTo>
                <a:lnTo>
                  <a:pt x="299948" y="37101"/>
                </a:lnTo>
                <a:lnTo>
                  <a:pt x="344577" y="21067"/>
                </a:lnTo>
                <a:lnTo>
                  <a:pt x="390656" y="9451"/>
                </a:lnTo>
                <a:lnTo>
                  <a:pt x="437867" y="2385"/>
                </a:lnTo>
                <a:lnTo>
                  <a:pt x="485892" y="0"/>
                </a:lnTo>
                <a:lnTo>
                  <a:pt x="7086465" y="0"/>
                </a:lnTo>
                <a:lnTo>
                  <a:pt x="7134492" y="2385"/>
                </a:lnTo>
                <a:lnTo>
                  <a:pt x="7181703" y="9451"/>
                </a:lnTo>
                <a:lnTo>
                  <a:pt x="7227780" y="21067"/>
                </a:lnTo>
                <a:lnTo>
                  <a:pt x="7272405" y="37101"/>
                </a:lnTo>
                <a:lnTo>
                  <a:pt x="7315260" y="57418"/>
                </a:lnTo>
                <a:lnTo>
                  <a:pt x="7356026" y="81888"/>
                </a:lnTo>
                <a:lnTo>
                  <a:pt x="7394386" y="110378"/>
                </a:lnTo>
                <a:lnTo>
                  <a:pt x="7430021" y="142755"/>
                </a:lnTo>
                <a:lnTo>
                  <a:pt x="7462309" y="178506"/>
                </a:lnTo>
                <a:lnTo>
                  <a:pt x="7490718" y="216989"/>
                </a:lnTo>
                <a:lnTo>
                  <a:pt x="7515115" y="257887"/>
                </a:lnTo>
                <a:lnTo>
                  <a:pt x="7535371" y="300879"/>
                </a:lnTo>
                <a:lnTo>
                  <a:pt x="7551354" y="345646"/>
                </a:lnTo>
                <a:lnTo>
                  <a:pt x="7562933" y="391868"/>
                </a:lnTo>
                <a:lnTo>
                  <a:pt x="7569976" y="439226"/>
                </a:lnTo>
                <a:lnTo>
                  <a:pt x="7572353" y="487400"/>
                </a:lnTo>
                <a:lnTo>
                  <a:pt x="7572353" y="712746"/>
                </a:lnTo>
                <a:lnTo>
                  <a:pt x="7569976" y="760920"/>
                </a:lnTo>
                <a:lnTo>
                  <a:pt x="7562933" y="808277"/>
                </a:lnTo>
                <a:lnTo>
                  <a:pt x="7551354" y="854499"/>
                </a:lnTo>
                <a:lnTo>
                  <a:pt x="7535371" y="899265"/>
                </a:lnTo>
                <a:lnTo>
                  <a:pt x="7515115" y="942257"/>
                </a:lnTo>
                <a:lnTo>
                  <a:pt x="7490718" y="983155"/>
                </a:lnTo>
                <a:lnTo>
                  <a:pt x="7462309" y="1021638"/>
                </a:lnTo>
                <a:lnTo>
                  <a:pt x="7430021" y="1057387"/>
                </a:lnTo>
                <a:lnTo>
                  <a:pt x="7394386" y="1089765"/>
                </a:lnTo>
                <a:lnTo>
                  <a:pt x="7356026" y="1118255"/>
                </a:lnTo>
                <a:lnTo>
                  <a:pt x="7315260" y="1142725"/>
                </a:lnTo>
                <a:lnTo>
                  <a:pt x="7272405" y="1163042"/>
                </a:lnTo>
                <a:lnTo>
                  <a:pt x="7227780" y="1179075"/>
                </a:lnTo>
                <a:lnTo>
                  <a:pt x="7181703" y="1190690"/>
                </a:lnTo>
                <a:lnTo>
                  <a:pt x="7134492" y="1197757"/>
                </a:lnTo>
                <a:lnTo>
                  <a:pt x="7086465" y="1200142"/>
                </a:lnTo>
                <a:close/>
              </a:path>
            </a:pathLst>
          </a:custGeom>
          <a:solidFill>
            <a:srgbClr val="A7E1D1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50183" y="5664799"/>
            <a:ext cx="6496050" cy="1200150"/>
          </a:xfrm>
          <a:custGeom>
            <a:avLst/>
            <a:gdLst/>
            <a:ahLst/>
            <a:cxnLst/>
            <a:rect l="l" t="t" r="r" b="b"/>
            <a:pathLst>
              <a:path w="6496050" h="1200150">
                <a:moveTo>
                  <a:pt x="6010473" y="1200149"/>
                </a:moveTo>
                <a:lnTo>
                  <a:pt x="485570" y="1200149"/>
                </a:lnTo>
                <a:lnTo>
                  <a:pt x="437577" y="1197764"/>
                </a:lnTo>
                <a:lnTo>
                  <a:pt x="390397" y="1190698"/>
                </a:lnTo>
                <a:lnTo>
                  <a:pt x="344348" y="1179082"/>
                </a:lnTo>
                <a:lnTo>
                  <a:pt x="299749" y="1163049"/>
                </a:lnTo>
                <a:lnTo>
                  <a:pt x="256919" y="1142732"/>
                </a:lnTo>
                <a:lnTo>
                  <a:pt x="216174" y="1118262"/>
                </a:lnTo>
                <a:lnTo>
                  <a:pt x="177835" y="1089772"/>
                </a:lnTo>
                <a:lnTo>
                  <a:pt x="142219" y="1057394"/>
                </a:lnTo>
                <a:lnTo>
                  <a:pt x="109964" y="1021644"/>
                </a:lnTo>
                <a:lnTo>
                  <a:pt x="81581" y="983161"/>
                </a:lnTo>
                <a:lnTo>
                  <a:pt x="57203" y="942263"/>
                </a:lnTo>
                <a:lnTo>
                  <a:pt x="36961" y="899271"/>
                </a:lnTo>
                <a:lnTo>
                  <a:pt x="20988" y="854504"/>
                </a:lnTo>
                <a:lnTo>
                  <a:pt x="9416" y="808282"/>
                </a:lnTo>
                <a:lnTo>
                  <a:pt x="2376" y="760924"/>
                </a:lnTo>
                <a:lnTo>
                  <a:pt x="0" y="712751"/>
                </a:lnTo>
                <a:lnTo>
                  <a:pt x="0" y="487403"/>
                </a:lnTo>
                <a:lnTo>
                  <a:pt x="2376" y="439229"/>
                </a:lnTo>
                <a:lnTo>
                  <a:pt x="9416" y="391871"/>
                </a:lnTo>
                <a:lnTo>
                  <a:pt x="20988" y="345648"/>
                </a:lnTo>
                <a:lnTo>
                  <a:pt x="36961" y="300881"/>
                </a:lnTo>
                <a:lnTo>
                  <a:pt x="57203" y="257889"/>
                </a:lnTo>
                <a:lnTo>
                  <a:pt x="81581" y="216991"/>
                </a:lnTo>
                <a:lnTo>
                  <a:pt x="109964" y="178507"/>
                </a:lnTo>
                <a:lnTo>
                  <a:pt x="142219" y="142756"/>
                </a:lnTo>
                <a:lnTo>
                  <a:pt x="177835" y="110379"/>
                </a:lnTo>
                <a:lnTo>
                  <a:pt x="216174" y="81889"/>
                </a:lnTo>
                <a:lnTo>
                  <a:pt x="256919" y="57419"/>
                </a:lnTo>
                <a:lnTo>
                  <a:pt x="299749" y="37101"/>
                </a:lnTo>
                <a:lnTo>
                  <a:pt x="344348" y="21068"/>
                </a:lnTo>
                <a:lnTo>
                  <a:pt x="390397" y="9451"/>
                </a:lnTo>
                <a:lnTo>
                  <a:pt x="437577" y="2385"/>
                </a:lnTo>
                <a:lnTo>
                  <a:pt x="485570" y="0"/>
                </a:lnTo>
                <a:lnTo>
                  <a:pt x="6010473" y="0"/>
                </a:lnTo>
                <a:lnTo>
                  <a:pt x="6058468" y="2385"/>
                </a:lnTo>
                <a:lnTo>
                  <a:pt x="6105648" y="9451"/>
                </a:lnTo>
                <a:lnTo>
                  <a:pt x="6151696" y="21068"/>
                </a:lnTo>
                <a:lnTo>
                  <a:pt x="6196295" y="37101"/>
                </a:lnTo>
                <a:lnTo>
                  <a:pt x="6239128" y="57419"/>
                </a:lnTo>
                <a:lnTo>
                  <a:pt x="6279875" y="81889"/>
                </a:lnTo>
                <a:lnTo>
                  <a:pt x="6318222" y="110379"/>
                </a:lnTo>
                <a:lnTo>
                  <a:pt x="6353849" y="142756"/>
                </a:lnTo>
                <a:lnTo>
                  <a:pt x="6386100" y="178507"/>
                </a:lnTo>
                <a:lnTo>
                  <a:pt x="6414477" y="216991"/>
                </a:lnTo>
                <a:lnTo>
                  <a:pt x="6438850" y="257889"/>
                </a:lnTo>
                <a:lnTo>
                  <a:pt x="6459087" y="300881"/>
                </a:lnTo>
                <a:lnTo>
                  <a:pt x="6475056" y="345648"/>
                </a:lnTo>
                <a:lnTo>
                  <a:pt x="6486625" y="391871"/>
                </a:lnTo>
                <a:lnTo>
                  <a:pt x="6493663" y="439229"/>
                </a:lnTo>
                <a:lnTo>
                  <a:pt x="6496038" y="487403"/>
                </a:lnTo>
                <a:lnTo>
                  <a:pt x="6496038" y="712751"/>
                </a:lnTo>
                <a:lnTo>
                  <a:pt x="6493663" y="760924"/>
                </a:lnTo>
                <a:lnTo>
                  <a:pt x="6486625" y="808282"/>
                </a:lnTo>
                <a:lnTo>
                  <a:pt x="6475056" y="854504"/>
                </a:lnTo>
                <a:lnTo>
                  <a:pt x="6459087" y="899271"/>
                </a:lnTo>
                <a:lnTo>
                  <a:pt x="6438850" y="942263"/>
                </a:lnTo>
                <a:lnTo>
                  <a:pt x="6414477" y="983161"/>
                </a:lnTo>
                <a:lnTo>
                  <a:pt x="6386100" y="1021644"/>
                </a:lnTo>
                <a:lnTo>
                  <a:pt x="6353849" y="1057394"/>
                </a:lnTo>
                <a:lnTo>
                  <a:pt x="6318222" y="1089772"/>
                </a:lnTo>
                <a:lnTo>
                  <a:pt x="6279875" y="1118262"/>
                </a:lnTo>
                <a:lnTo>
                  <a:pt x="6239128" y="1142732"/>
                </a:lnTo>
                <a:lnTo>
                  <a:pt x="6196295" y="1163049"/>
                </a:lnTo>
                <a:lnTo>
                  <a:pt x="6151696" y="1179082"/>
                </a:lnTo>
                <a:lnTo>
                  <a:pt x="6105648" y="1190698"/>
                </a:lnTo>
                <a:lnTo>
                  <a:pt x="6058468" y="1197764"/>
                </a:lnTo>
                <a:lnTo>
                  <a:pt x="6010473" y="1200149"/>
                </a:lnTo>
                <a:close/>
              </a:path>
            </a:pathLst>
          </a:custGeom>
          <a:solidFill>
            <a:srgbClr val="A7E1D1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28895" y="1028699"/>
            <a:ext cx="4286250" cy="1295400"/>
          </a:xfrm>
          <a:custGeom>
            <a:avLst/>
            <a:gdLst/>
            <a:ahLst/>
            <a:cxnLst/>
            <a:rect l="l" t="t" r="r" b="b"/>
            <a:pathLst>
              <a:path w="4286250" h="1295400">
                <a:moveTo>
                  <a:pt x="3799689" y="1295400"/>
                </a:moveTo>
                <a:lnTo>
                  <a:pt x="486184" y="1295400"/>
                </a:lnTo>
                <a:lnTo>
                  <a:pt x="438130" y="1293023"/>
                </a:lnTo>
                <a:lnTo>
                  <a:pt x="390890" y="1285981"/>
                </a:lnTo>
                <a:lnTo>
                  <a:pt x="344784" y="1274406"/>
                </a:lnTo>
                <a:lnTo>
                  <a:pt x="300128" y="1258430"/>
                </a:lnTo>
                <a:lnTo>
                  <a:pt x="257244" y="1238184"/>
                </a:lnTo>
                <a:lnTo>
                  <a:pt x="216448" y="1213802"/>
                </a:lnTo>
                <a:lnTo>
                  <a:pt x="178060" y="1185413"/>
                </a:lnTo>
                <a:lnTo>
                  <a:pt x="142399" y="1153152"/>
                </a:lnTo>
                <a:lnTo>
                  <a:pt x="110103" y="1117528"/>
                </a:lnTo>
                <a:lnTo>
                  <a:pt x="81684" y="1079180"/>
                </a:lnTo>
                <a:lnTo>
                  <a:pt x="57275" y="1038427"/>
                </a:lnTo>
                <a:lnTo>
                  <a:pt x="37008" y="995587"/>
                </a:lnTo>
                <a:lnTo>
                  <a:pt x="21015" y="950978"/>
                </a:lnTo>
                <a:lnTo>
                  <a:pt x="9428" y="904920"/>
                </a:lnTo>
                <a:lnTo>
                  <a:pt x="2379" y="857731"/>
                </a:lnTo>
                <a:lnTo>
                  <a:pt x="0" y="809728"/>
                </a:lnTo>
                <a:lnTo>
                  <a:pt x="0" y="485671"/>
                </a:lnTo>
                <a:lnTo>
                  <a:pt x="2379" y="437668"/>
                </a:lnTo>
                <a:lnTo>
                  <a:pt x="9428" y="390478"/>
                </a:lnTo>
                <a:lnTo>
                  <a:pt x="21015" y="344420"/>
                </a:lnTo>
                <a:lnTo>
                  <a:pt x="37008" y="299812"/>
                </a:lnTo>
                <a:lnTo>
                  <a:pt x="57275" y="256972"/>
                </a:lnTo>
                <a:lnTo>
                  <a:pt x="81684" y="216220"/>
                </a:lnTo>
                <a:lnTo>
                  <a:pt x="110103" y="177872"/>
                </a:lnTo>
                <a:lnTo>
                  <a:pt x="142399" y="142249"/>
                </a:lnTo>
                <a:lnTo>
                  <a:pt x="178060" y="109987"/>
                </a:lnTo>
                <a:lnTo>
                  <a:pt x="216448" y="81598"/>
                </a:lnTo>
                <a:lnTo>
                  <a:pt x="257244" y="57215"/>
                </a:lnTo>
                <a:lnTo>
                  <a:pt x="300128" y="36969"/>
                </a:lnTo>
                <a:lnTo>
                  <a:pt x="344784" y="20993"/>
                </a:lnTo>
                <a:lnTo>
                  <a:pt x="390890" y="9418"/>
                </a:lnTo>
                <a:lnTo>
                  <a:pt x="438130" y="2376"/>
                </a:lnTo>
                <a:lnTo>
                  <a:pt x="486184" y="0"/>
                </a:lnTo>
                <a:lnTo>
                  <a:pt x="3799689" y="0"/>
                </a:lnTo>
                <a:lnTo>
                  <a:pt x="3847742" y="2376"/>
                </a:lnTo>
                <a:lnTo>
                  <a:pt x="3894981" y="9418"/>
                </a:lnTo>
                <a:lnTo>
                  <a:pt x="3941087" y="20993"/>
                </a:lnTo>
                <a:lnTo>
                  <a:pt x="3985741" y="36969"/>
                </a:lnTo>
                <a:lnTo>
                  <a:pt x="4028626" y="57215"/>
                </a:lnTo>
                <a:lnTo>
                  <a:pt x="4069421" y="81598"/>
                </a:lnTo>
                <a:lnTo>
                  <a:pt x="4107809" y="109987"/>
                </a:lnTo>
                <a:lnTo>
                  <a:pt x="4143470" y="142249"/>
                </a:lnTo>
                <a:lnTo>
                  <a:pt x="4175767" y="177872"/>
                </a:lnTo>
                <a:lnTo>
                  <a:pt x="4204186" y="216220"/>
                </a:lnTo>
                <a:lnTo>
                  <a:pt x="4228595" y="256972"/>
                </a:lnTo>
                <a:lnTo>
                  <a:pt x="4248862" y="299812"/>
                </a:lnTo>
                <a:lnTo>
                  <a:pt x="4264854" y="344420"/>
                </a:lnTo>
                <a:lnTo>
                  <a:pt x="4276441" y="390478"/>
                </a:lnTo>
                <a:lnTo>
                  <a:pt x="4283490" y="437668"/>
                </a:lnTo>
                <a:lnTo>
                  <a:pt x="4285869" y="485671"/>
                </a:lnTo>
                <a:lnTo>
                  <a:pt x="4285869" y="809728"/>
                </a:lnTo>
                <a:lnTo>
                  <a:pt x="4283490" y="857731"/>
                </a:lnTo>
                <a:lnTo>
                  <a:pt x="4276441" y="904920"/>
                </a:lnTo>
                <a:lnTo>
                  <a:pt x="4264854" y="950978"/>
                </a:lnTo>
                <a:lnTo>
                  <a:pt x="4248862" y="995587"/>
                </a:lnTo>
                <a:lnTo>
                  <a:pt x="4228595" y="1038427"/>
                </a:lnTo>
                <a:lnTo>
                  <a:pt x="4204186" y="1079180"/>
                </a:lnTo>
                <a:lnTo>
                  <a:pt x="4175767" y="1117528"/>
                </a:lnTo>
                <a:lnTo>
                  <a:pt x="4143470" y="1153152"/>
                </a:lnTo>
                <a:lnTo>
                  <a:pt x="4107809" y="1185413"/>
                </a:lnTo>
                <a:lnTo>
                  <a:pt x="4069421" y="1213802"/>
                </a:lnTo>
                <a:lnTo>
                  <a:pt x="4028626" y="1238184"/>
                </a:lnTo>
                <a:lnTo>
                  <a:pt x="3985741" y="1258430"/>
                </a:lnTo>
                <a:lnTo>
                  <a:pt x="3941087" y="1274406"/>
                </a:lnTo>
                <a:lnTo>
                  <a:pt x="3894981" y="1285981"/>
                </a:lnTo>
                <a:lnTo>
                  <a:pt x="3847742" y="1293023"/>
                </a:lnTo>
                <a:lnTo>
                  <a:pt x="3799689" y="1295400"/>
                </a:lnTo>
                <a:close/>
              </a:path>
            </a:pathLst>
          </a:custGeom>
          <a:solidFill>
            <a:srgbClr val="A7E1D1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51964" algn="l"/>
              </a:tabLst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Khở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	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ngh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ệ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10" name="object 10"/>
          <p:cNvSpPr/>
          <p:nvPr/>
        </p:nvSpPr>
        <p:spPr>
          <a:xfrm>
            <a:off x="6157783" y="1714728"/>
            <a:ext cx="5972175" cy="1200150"/>
          </a:xfrm>
          <a:custGeom>
            <a:avLst/>
            <a:gdLst/>
            <a:ahLst/>
            <a:cxnLst/>
            <a:rect l="l" t="t" r="r" b="b"/>
            <a:pathLst>
              <a:path w="5972175" h="1200150">
                <a:moveTo>
                  <a:pt x="5486348" y="1200149"/>
                </a:moveTo>
                <a:lnTo>
                  <a:pt x="485745" y="1200149"/>
                </a:lnTo>
                <a:lnTo>
                  <a:pt x="437734" y="1197764"/>
                </a:lnTo>
                <a:lnTo>
                  <a:pt x="390537" y="1190698"/>
                </a:lnTo>
                <a:lnTo>
                  <a:pt x="344472" y="1179082"/>
                </a:lnTo>
                <a:lnTo>
                  <a:pt x="299857" y="1163049"/>
                </a:lnTo>
                <a:lnTo>
                  <a:pt x="257011" y="1142732"/>
                </a:lnTo>
                <a:lnTo>
                  <a:pt x="216252" y="1118262"/>
                </a:lnTo>
                <a:lnTo>
                  <a:pt x="177899" y="1089772"/>
                </a:lnTo>
                <a:lnTo>
                  <a:pt x="142271" y="1057394"/>
                </a:lnTo>
                <a:lnTo>
                  <a:pt x="110003" y="1021644"/>
                </a:lnTo>
                <a:lnTo>
                  <a:pt x="81610" y="983161"/>
                </a:lnTo>
                <a:lnTo>
                  <a:pt x="57223" y="942263"/>
                </a:lnTo>
                <a:lnTo>
                  <a:pt x="36975" y="899271"/>
                </a:lnTo>
                <a:lnTo>
                  <a:pt x="20996" y="854504"/>
                </a:lnTo>
                <a:lnTo>
                  <a:pt x="9419" y="808282"/>
                </a:lnTo>
                <a:lnTo>
                  <a:pt x="2376" y="760924"/>
                </a:lnTo>
                <a:lnTo>
                  <a:pt x="0" y="712751"/>
                </a:lnTo>
                <a:lnTo>
                  <a:pt x="0" y="487403"/>
                </a:lnTo>
                <a:lnTo>
                  <a:pt x="2376" y="439229"/>
                </a:lnTo>
                <a:lnTo>
                  <a:pt x="9419" y="391871"/>
                </a:lnTo>
                <a:lnTo>
                  <a:pt x="20996" y="345648"/>
                </a:lnTo>
                <a:lnTo>
                  <a:pt x="36975" y="300881"/>
                </a:lnTo>
                <a:lnTo>
                  <a:pt x="57223" y="257889"/>
                </a:lnTo>
                <a:lnTo>
                  <a:pt x="81610" y="216991"/>
                </a:lnTo>
                <a:lnTo>
                  <a:pt x="110003" y="178507"/>
                </a:lnTo>
                <a:lnTo>
                  <a:pt x="142271" y="142756"/>
                </a:lnTo>
                <a:lnTo>
                  <a:pt x="177899" y="110379"/>
                </a:lnTo>
                <a:lnTo>
                  <a:pt x="216252" y="81889"/>
                </a:lnTo>
                <a:lnTo>
                  <a:pt x="257011" y="57419"/>
                </a:lnTo>
                <a:lnTo>
                  <a:pt x="299857" y="37101"/>
                </a:lnTo>
                <a:lnTo>
                  <a:pt x="344472" y="21068"/>
                </a:lnTo>
                <a:lnTo>
                  <a:pt x="390537" y="9451"/>
                </a:lnTo>
                <a:lnTo>
                  <a:pt x="437734" y="2385"/>
                </a:lnTo>
                <a:lnTo>
                  <a:pt x="485745" y="0"/>
                </a:lnTo>
                <a:lnTo>
                  <a:pt x="5486348" y="0"/>
                </a:lnTo>
                <a:lnTo>
                  <a:pt x="5534363" y="2385"/>
                </a:lnTo>
                <a:lnTo>
                  <a:pt x="5581565" y="9451"/>
                </a:lnTo>
                <a:lnTo>
                  <a:pt x="5627636" y="21068"/>
                </a:lnTo>
                <a:lnTo>
                  <a:pt x="5672256" y="37101"/>
                </a:lnTo>
                <a:lnTo>
                  <a:pt x="5715107" y="57419"/>
                </a:lnTo>
                <a:lnTo>
                  <a:pt x="5755868" y="81889"/>
                </a:lnTo>
                <a:lnTo>
                  <a:pt x="5794222" y="110379"/>
                </a:lnTo>
                <a:lnTo>
                  <a:pt x="5829848" y="142756"/>
                </a:lnTo>
                <a:lnTo>
                  <a:pt x="5862110" y="178507"/>
                </a:lnTo>
                <a:lnTo>
                  <a:pt x="5890498" y="216991"/>
                </a:lnTo>
                <a:lnTo>
                  <a:pt x="5914880" y="257889"/>
                </a:lnTo>
                <a:lnTo>
                  <a:pt x="5935124" y="300881"/>
                </a:lnTo>
                <a:lnTo>
                  <a:pt x="5951099" y="345648"/>
                </a:lnTo>
                <a:lnTo>
                  <a:pt x="5962672" y="391871"/>
                </a:lnTo>
                <a:lnTo>
                  <a:pt x="5969713" y="439229"/>
                </a:lnTo>
                <a:lnTo>
                  <a:pt x="5972089" y="487403"/>
                </a:lnTo>
                <a:lnTo>
                  <a:pt x="5972089" y="712751"/>
                </a:lnTo>
                <a:lnTo>
                  <a:pt x="5969713" y="760924"/>
                </a:lnTo>
                <a:lnTo>
                  <a:pt x="5962672" y="808282"/>
                </a:lnTo>
                <a:lnTo>
                  <a:pt x="5951099" y="854504"/>
                </a:lnTo>
                <a:lnTo>
                  <a:pt x="5935124" y="899271"/>
                </a:lnTo>
                <a:lnTo>
                  <a:pt x="5914880" y="942263"/>
                </a:lnTo>
                <a:lnTo>
                  <a:pt x="5890498" y="983161"/>
                </a:lnTo>
                <a:lnTo>
                  <a:pt x="5862110" y="1021644"/>
                </a:lnTo>
                <a:lnTo>
                  <a:pt x="5829848" y="1057394"/>
                </a:lnTo>
                <a:lnTo>
                  <a:pt x="5794222" y="1089772"/>
                </a:lnTo>
                <a:lnTo>
                  <a:pt x="5755868" y="1118262"/>
                </a:lnTo>
                <a:lnTo>
                  <a:pt x="5715107" y="1142732"/>
                </a:lnTo>
                <a:lnTo>
                  <a:pt x="5672256" y="1163049"/>
                </a:lnTo>
                <a:lnTo>
                  <a:pt x="5627636" y="1179082"/>
                </a:lnTo>
                <a:lnTo>
                  <a:pt x="5581565" y="1190698"/>
                </a:lnTo>
                <a:lnTo>
                  <a:pt x="5534363" y="1197764"/>
                </a:lnTo>
                <a:lnTo>
                  <a:pt x="5486348" y="1200149"/>
                </a:lnTo>
                <a:close/>
              </a:path>
            </a:pathLst>
          </a:custGeom>
          <a:solidFill>
            <a:srgbClr val="A7E1D1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92277" y="1994160"/>
            <a:ext cx="16042640" cy="702307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1130935" algn="ctr">
              <a:lnSpc>
                <a:spcPct val="100000"/>
              </a:lnSpc>
              <a:spcBef>
                <a:spcPts val="125"/>
              </a:spcBef>
            </a:pPr>
            <a:r>
              <a:rPr sz="3900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 </a:t>
            </a:r>
            <a:r>
              <a:rPr sz="3900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hoạch phát triển </a:t>
            </a:r>
            <a:r>
              <a:rPr sz="3900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sz="39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900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8115">
              <a:lnSpc>
                <a:spcPct val="100000"/>
              </a:lnSpc>
            </a:pPr>
            <a:r>
              <a:rPr sz="3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 </a:t>
            </a:r>
            <a:r>
              <a:rPr sz="3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phép dùng thử miễn</a:t>
            </a:r>
            <a:r>
              <a:rPr sz="39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endParaRPr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672830" algn="ctr">
              <a:lnSpc>
                <a:spcPct val="100000"/>
              </a:lnSpc>
              <a:spcBef>
                <a:spcPts val="4505"/>
              </a:spcBef>
            </a:pPr>
            <a:r>
              <a:rPr sz="3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Cập </a:t>
            </a:r>
            <a:r>
              <a:rPr sz="3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nhật theo yêu cầu khách</a:t>
            </a:r>
            <a:r>
              <a:rPr sz="39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320">
              <a:lnSpc>
                <a:spcPct val="100000"/>
              </a:lnSpc>
            </a:pPr>
            <a:r>
              <a:rPr sz="3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Đơn </a:t>
            </a:r>
            <a:r>
              <a:rPr sz="3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giản cho người dùng</a:t>
            </a:r>
            <a:r>
              <a:rPr sz="39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endParaRPr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672830" algn="ctr">
              <a:lnSpc>
                <a:spcPct val="100000"/>
              </a:lnSpc>
            </a:pPr>
            <a:r>
              <a:rPr sz="3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Tính lương nhanh chóng và đơn</a:t>
            </a:r>
            <a:r>
              <a:rPr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endParaRPr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3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Tương lai tích hợp vân tay, nhận diện khuôn mặt</a:t>
            </a:r>
            <a:endParaRPr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45418"/>
            <a:ext cx="18287998" cy="2040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090030" y="2393164"/>
            <a:ext cx="3131228" cy="3117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58590" y="5578738"/>
            <a:ext cx="1448435" cy="1951355"/>
          </a:xfrm>
          <a:custGeom>
            <a:avLst/>
            <a:gdLst/>
            <a:ahLst/>
            <a:cxnLst/>
            <a:rect l="l" t="t" r="r" b="b"/>
            <a:pathLst>
              <a:path w="1448434" h="1951354">
                <a:moveTo>
                  <a:pt x="965090" y="1950820"/>
                </a:moveTo>
                <a:lnTo>
                  <a:pt x="896206" y="1656841"/>
                </a:lnTo>
                <a:lnTo>
                  <a:pt x="824020" y="1490343"/>
                </a:lnTo>
                <a:lnTo>
                  <a:pt x="704228" y="1389674"/>
                </a:lnTo>
                <a:lnTo>
                  <a:pt x="492529" y="1293178"/>
                </a:lnTo>
                <a:lnTo>
                  <a:pt x="262334" y="1026448"/>
                </a:lnTo>
                <a:lnTo>
                  <a:pt x="110054" y="589103"/>
                </a:lnTo>
                <a:lnTo>
                  <a:pt x="25878" y="180502"/>
                </a:lnTo>
                <a:lnTo>
                  <a:pt x="0" y="0"/>
                </a:lnTo>
                <a:lnTo>
                  <a:pt x="386396" y="83653"/>
                </a:lnTo>
                <a:lnTo>
                  <a:pt x="630449" y="184377"/>
                </a:lnTo>
                <a:lnTo>
                  <a:pt x="835887" y="367729"/>
                </a:lnTo>
                <a:lnTo>
                  <a:pt x="1106438" y="699264"/>
                </a:lnTo>
                <a:lnTo>
                  <a:pt x="1347986" y="1079210"/>
                </a:lnTo>
                <a:lnTo>
                  <a:pt x="1440401" y="1359413"/>
                </a:lnTo>
                <a:lnTo>
                  <a:pt x="1448395" y="1532754"/>
                </a:lnTo>
                <a:lnTo>
                  <a:pt x="1436679" y="1592116"/>
                </a:lnTo>
                <a:lnTo>
                  <a:pt x="1274556" y="1797701"/>
                </a:lnTo>
                <a:lnTo>
                  <a:pt x="1171391" y="1903594"/>
                </a:lnTo>
                <a:lnTo>
                  <a:pt x="1082973" y="1943425"/>
                </a:lnTo>
                <a:lnTo>
                  <a:pt x="965090" y="1950820"/>
                </a:lnTo>
                <a:close/>
              </a:path>
            </a:pathLst>
          </a:custGeom>
          <a:solidFill>
            <a:srgbClr val="FF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3083095" y="5269488"/>
            <a:ext cx="2636520" cy="2304415"/>
            <a:chOff x="13083095" y="5269488"/>
            <a:chExt cx="2636520" cy="2304415"/>
          </a:xfrm>
        </p:grpSpPr>
        <p:sp>
          <p:nvSpPr>
            <p:cNvPr id="6" name="object 6"/>
            <p:cNvSpPr/>
            <p:nvPr/>
          </p:nvSpPr>
          <p:spPr>
            <a:xfrm>
              <a:off x="13083095" y="5575858"/>
              <a:ext cx="2636520" cy="1997710"/>
            </a:xfrm>
            <a:custGeom>
              <a:avLst/>
              <a:gdLst/>
              <a:ahLst/>
              <a:cxnLst/>
              <a:rect l="l" t="t" r="r" b="b"/>
              <a:pathLst>
                <a:path w="2636519" h="1997709">
                  <a:moveTo>
                    <a:pt x="2636482" y="1909064"/>
                  </a:moveTo>
                  <a:lnTo>
                    <a:pt x="2589479" y="1772716"/>
                  </a:lnTo>
                  <a:lnTo>
                    <a:pt x="2565819" y="1662404"/>
                  </a:lnTo>
                  <a:lnTo>
                    <a:pt x="2558338" y="1519783"/>
                  </a:lnTo>
                  <a:lnTo>
                    <a:pt x="2559824" y="1286459"/>
                  </a:lnTo>
                  <a:lnTo>
                    <a:pt x="1975485" y="2882"/>
                  </a:lnTo>
                  <a:lnTo>
                    <a:pt x="1884146" y="24904"/>
                  </a:lnTo>
                  <a:lnTo>
                    <a:pt x="1783588" y="35229"/>
                  </a:lnTo>
                  <a:lnTo>
                    <a:pt x="1610741" y="36563"/>
                  </a:lnTo>
                  <a:lnTo>
                    <a:pt x="1330312" y="32042"/>
                  </a:lnTo>
                  <a:lnTo>
                    <a:pt x="1334909" y="0"/>
                  </a:lnTo>
                  <a:lnTo>
                    <a:pt x="936155" y="74295"/>
                  </a:lnTo>
                  <a:lnTo>
                    <a:pt x="687984" y="171894"/>
                  </a:lnTo>
                  <a:lnTo>
                    <a:pt x="486664" y="358368"/>
                  </a:lnTo>
                  <a:lnTo>
                    <a:pt x="228473" y="699262"/>
                  </a:lnTo>
                  <a:lnTo>
                    <a:pt x="49263" y="1052842"/>
                  </a:lnTo>
                  <a:lnTo>
                    <a:pt x="0" y="1358138"/>
                  </a:lnTo>
                  <a:lnTo>
                    <a:pt x="17081" y="1572552"/>
                  </a:lnTo>
                  <a:lnTo>
                    <a:pt x="36906" y="1653501"/>
                  </a:lnTo>
                  <a:lnTo>
                    <a:pt x="118846" y="1823605"/>
                  </a:lnTo>
                  <a:lnTo>
                    <a:pt x="180835" y="1911286"/>
                  </a:lnTo>
                  <a:lnTo>
                    <a:pt x="254101" y="1944395"/>
                  </a:lnTo>
                  <a:lnTo>
                    <a:pt x="369824" y="1950834"/>
                  </a:lnTo>
                  <a:lnTo>
                    <a:pt x="404545" y="1802650"/>
                  </a:lnTo>
                  <a:lnTo>
                    <a:pt x="404406" y="1813293"/>
                  </a:lnTo>
                  <a:lnTo>
                    <a:pt x="805688" y="1944103"/>
                  </a:lnTo>
                  <a:lnTo>
                    <a:pt x="1171968" y="1997684"/>
                  </a:lnTo>
                  <a:lnTo>
                    <a:pt x="1712468" y="1983016"/>
                  </a:lnTo>
                  <a:lnTo>
                    <a:pt x="2636482" y="1909064"/>
                  </a:lnTo>
                  <a:close/>
                </a:path>
              </a:pathLst>
            </a:custGeom>
            <a:solidFill>
              <a:srgbClr val="FF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353911" y="5269488"/>
              <a:ext cx="667385" cy="547370"/>
            </a:xfrm>
            <a:custGeom>
              <a:avLst/>
              <a:gdLst/>
              <a:ahLst/>
              <a:cxnLst/>
              <a:rect l="l" t="t" r="r" b="b"/>
              <a:pathLst>
                <a:path w="667384" h="547370">
                  <a:moveTo>
                    <a:pt x="376524" y="547049"/>
                  </a:moveTo>
                  <a:lnTo>
                    <a:pt x="238245" y="522580"/>
                  </a:lnTo>
                  <a:lnTo>
                    <a:pt x="102651" y="464361"/>
                  </a:lnTo>
                  <a:lnTo>
                    <a:pt x="32467" y="384279"/>
                  </a:lnTo>
                  <a:lnTo>
                    <a:pt x="6152" y="313427"/>
                  </a:lnTo>
                  <a:lnTo>
                    <a:pt x="0" y="0"/>
                  </a:lnTo>
                  <a:lnTo>
                    <a:pt x="643787" y="38035"/>
                  </a:lnTo>
                  <a:lnTo>
                    <a:pt x="667267" y="316842"/>
                  </a:lnTo>
                  <a:lnTo>
                    <a:pt x="550814" y="463467"/>
                  </a:lnTo>
                  <a:lnTo>
                    <a:pt x="467307" y="533774"/>
                  </a:lnTo>
                  <a:lnTo>
                    <a:pt x="376524" y="547049"/>
                  </a:lnTo>
                  <a:close/>
                </a:path>
              </a:pathLst>
            </a:custGeom>
            <a:solidFill>
              <a:srgbClr val="AC7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3249752" y="3591039"/>
            <a:ext cx="363855" cy="988694"/>
          </a:xfrm>
          <a:custGeom>
            <a:avLst/>
            <a:gdLst/>
            <a:ahLst/>
            <a:cxnLst/>
            <a:rect l="l" t="t" r="r" b="b"/>
            <a:pathLst>
              <a:path w="363855" h="988695">
                <a:moveTo>
                  <a:pt x="158821" y="988154"/>
                </a:moveTo>
                <a:lnTo>
                  <a:pt x="119774" y="984206"/>
                </a:lnTo>
                <a:lnTo>
                  <a:pt x="74663" y="954455"/>
                </a:lnTo>
                <a:lnTo>
                  <a:pt x="33490" y="880763"/>
                </a:lnTo>
                <a:lnTo>
                  <a:pt x="17505" y="821771"/>
                </a:lnTo>
                <a:lnTo>
                  <a:pt x="6255" y="744992"/>
                </a:lnTo>
                <a:lnTo>
                  <a:pt x="989" y="648159"/>
                </a:lnTo>
                <a:lnTo>
                  <a:pt x="0" y="437405"/>
                </a:lnTo>
                <a:lnTo>
                  <a:pt x="16171" y="307364"/>
                </a:lnTo>
                <a:lnTo>
                  <a:pt x="64354" y="204224"/>
                </a:lnTo>
                <a:lnTo>
                  <a:pt x="159400" y="74174"/>
                </a:lnTo>
                <a:lnTo>
                  <a:pt x="176906" y="45889"/>
                </a:lnTo>
                <a:lnTo>
                  <a:pt x="220286" y="1121"/>
                </a:lnTo>
                <a:lnTo>
                  <a:pt x="275837" y="0"/>
                </a:lnTo>
                <a:lnTo>
                  <a:pt x="329855" y="102656"/>
                </a:lnTo>
                <a:lnTo>
                  <a:pt x="363518" y="242714"/>
                </a:lnTo>
                <a:lnTo>
                  <a:pt x="355697" y="350177"/>
                </a:lnTo>
                <a:lnTo>
                  <a:pt x="289254" y="479746"/>
                </a:lnTo>
                <a:lnTo>
                  <a:pt x="147053" y="686120"/>
                </a:lnTo>
                <a:lnTo>
                  <a:pt x="156581" y="731940"/>
                </a:lnTo>
                <a:lnTo>
                  <a:pt x="174619" y="833306"/>
                </a:lnTo>
                <a:lnTo>
                  <a:pt x="185348" y="936079"/>
                </a:lnTo>
                <a:lnTo>
                  <a:pt x="172946" y="986119"/>
                </a:lnTo>
                <a:lnTo>
                  <a:pt x="158821" y="988154"/>
                </a:lnTo>
                <a:close/>
              </a:path>
            </a:pathLst>
          </a:custGeom>
          <a:solidFill>
            <a:srgbClr val="25295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2430162" y="6088103"/>
            <a:ext cx="4582795" cy="3505835"/>
            <a:chOff x="12430162" y="6088103"/>
            <a:chExt cx="4582795" cy="3505835"/>
          </a:xfrm>
        </p:grpSpPr>
        <p:sp>
          <p:nvSpPr>
            <p:cNvPr id="10" name="object 10"/>
            <p:cNvSpPr/>
            <p:nvPr/>
          </p:nvSpPr>
          <p:spPr>
            <a:xfrm>
              <a:off x="12980655" y="6088103"/>
              <a:ext cx="3554729" cy="1038860"/>
            </a:xfrm>
            <a:custGeom>
              <a:avLst/>
              <a:gdLst/>
              <a:ahLst/>
              <a:cxnLst/>
              <a:rect l="l" t="t" r="r" b="b"/>
              <a:pathLst>
                <a:path w="3554730" h="1038859">
                  <a:moveTo>
                    <a:pt x="2306242" y="1038394"/>
                  </a:moveTo>
                  <a:lnTo>
                    <a:pt x="1944164" y="1014451"/>
                  </a:lnTo>
                  <a:lnTo>
                    <a:pt x="1387701" y="889888"/>
                  </a:lnTo>
                  <a:lnTo>
                    <a:pt x="747471" y="673263"/>
                  </a:lnTo>
                  <a:lnTo>
                    <a:pt x="219546" y="467678"/>
                  </a:lnTo>
                  <a:lnTo>
                    <a:pt x="0" y="376238"/>
                  </a:lnTo>
                  <a:lnTo>
                    <a:pt x="0" y="170082"/>
                  </a:lnTo>
                  <a:lnTo>
                    <a:pt x="155565" y="262716"/>
                  </a:lnTo>
                  <a:lnTo>
                    <a:pt x="287198" y="302559"/>
                  </a:lnTo>
                  <a:lnTo>
                    <a:pt x="466700" y="297682"/>
                  </a:lnTo>
                  <a:lnTo>
                    <a:pt x="765872" y="256152"/>
                  </a:lnTo>
                  <a:lnTo>
                    <a:pt x="819840" y="247133"/>
                  </a:lnTo>
                  <a:lnTo>
                    <a:pt x="872343" y="236595"/>
                  </a:lnTo>
                  <a:lnTo>
                    <a:pt x="923400" y="224795"/>
                  </a:lnTo>
                  <a:lnTo>
                    <a:pt x="973030" y="211990"/>
                  </a:lnTo>
                  <a:lnTo>
                    <a:pt x="1021253" y="198438"/>
                  </a:lnTo>
                  <a:lnTo>
                    <a:pt x="1068087" y="184397"/>
                  </a:lnTo>
                  <a:lnTo>
                    <a:pt x="1113554" y="170124"/>
                  </a:lnTo>
                  <a:lnTo>
                    <a:pt x="1241936" y="128494"/>
                  </a:lnTo>
                  <a:lnTo>
                    <a:pt x="1282123" y="115871"/>
                  </a:lnTo>
                  <a:lnTo>
                    <a:pt x="1321038" y="104305"/>
                  </a:lnTo>
                  <a:lnTo>
                    <a:pt x="1358702" y="94053"/>
                  </a:lnTo>
                  <a:lnTo>
                    <a:pt x="1430350" y="78522"/>
                  </a:lnTo>
                  <a:lnTo>
                    <a:pt x="1497224" y="71340"/>
                  </a:lnTo>
                  <a:lnTo>
                    <a:pt x="1528919" y="71523"/>
                  </a:lnTo>
                  <a:lnTo>
                    <a:pt x="1588923" y="80727"/>
                  </a:lnTo>
                  <a:lnTo>
                    <a:pt x="1644540" y="103432"/>
                  </a:lnTo>
                  <a:lnTo>
                    <a:pt x="1695926" y="141698"/>
                  </a:lnTo>
                  <a:lnTo>
                    <a:pt x="1743237" y="197587"/>
                  </a:lnTo>
                  <a:lnTo>
                    <a:pt x="1765413" y="232784"/>
                  </a:lnTo>
                  <a:lnTo>
                    <a:pt x="1786628" y="273160"/>
                  </a:lnTo>
                  <a:lnTo>
                    <a:pt x="1927254" y="84078"/>
                  </a:lnTo>
                  <a:lnTo>
                    <a:pt x="2026337" y="0"/>
                  </a:lnTo>
                  <a:lnTo>
                    <a:pt x="2130866" y="1978"/>
                  </a:lnTo>
                  <a:lnTo>
                    <a:pt x="2321210" y="85659"/>
                  </a:lnTo>
                  <a:lnTo>
                    <a:pt x="2359842" y="99765"/>
                  </a:lnTo>
                  <a:lnTo>
                    <a:pt x="2403221" y="113354"/>
                  </a:lnTo>
                  <a:lnTo>
                    <a:pt x="2450843" y="126395"/>
                  </a:lnTo>
                  <a:lnTo>
                    <a:pt x="2502207" y="138854"/>
                  </a:lnTo>
                  <a:lnTo>
                    <a:pt x="2556809" y="150699"/>
                  </a:lnTo>
                  <a:lnTo>
                    <a:pt x="2614146" y="161897"/>
                  </a:lnTo>
                  <a:lnTo>
                    <a:pt x="2673715" y="172417"/>
                  </a:lnTo>
                  <a:lnTo>
                    <a:pt x="2735014" y="182227"/>
                  </a:lnTo>
                  <a:lnTo>
                    <a:pt x="2797540" y="191292"/>
                  </a:lnTo>
                  <a:lnTo>
                    <a:pt x="2860790" y="199582"/>
                  </a:lnTo>
                  <a:lnTo>
                    <a:pt x="2924262" y="207064"/>
                  </a:lnTo>
                  <a:lnTo>
                    <a:pt x="2987452" y="213705"/>
                  </a:lnTo>
                  <a:lnTo>
                    <a:pt x="3049857" y="219474"/>
                  </a:lnTo>
                  <a:lnTo>
                    <a:pt x="3110975" y="224337"/>
                  </a:lnTo>
                  <a:lnTo>
                    <a:pt x="3170304" y="228262"/>
                  </a:lnTo>
                  <a:lnTo>
                    <a:pt x="3227339" y="231218"/>
                  </a:lnTo>
                  <a:lnTo>
                    <a:pt x="3281579" y="233171"/>
                  </a:lnTo>
                  <a:lnTo>
                    <a:pt x="3332521" y="234089"/>
                  </a:lnTo>
                  <a:lnTo>
                    <a:pt x="3379661" y="233939"/>
                  </a:lnTo>
                  <a:lnTo>
                    <a:pt x="3422497" y="232691"/>
                  </a:lnTo>
                  <a:lnTo>
                    <a:pt x="3460527" y="230310"/>
                  </a:lnTo>
                  <a:lnTo>
                    <a:pt x="3520154" y="222023"/>
                  </a:lnTo>
                  <a:lnTo>
                    <a:pt x="3554520" y="208820"/>
                  </a:lnTo>
                  <a:lnTo>
                    <a:pt x="3554520" y="425364"/>
                  </a:lnTo>
                  <a:lnTo>
                    <a:pt x="2960449" y="799078"/>
                  </a:lnTo>
                  <a:lnTo>
                    <a:pt x="2594680" y="985012"/>
                  </a:lnTo>
                  <a:lnTo>
                    <a:pt x="2306242" y="1038394"/>
                  </a:lnTo>
                  <a:close/>
                </a:path>
              </a:pathLst>
            </a:custGeom>
            <a:solidFill>
              <a:srgbClr val="F7F5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654204" y="6299758"/>
              <a:ext cx="4226560" cy="2287905"/>
            </a:xfrm>
            <a:custGeom>
              <a:avLst/>
              <a:gdLst/>
              <a:ahLst/>
              <a:cxnLst/>
              <a:rect l="l" t="t" r="r" b="b"/>
              <a:pathLst>
                <a:path w="4226559" h="2287904">
                  <a:moveTo>
                    <a:pt x="2128456" y="2287832"/>
                  </a:moveTo>
                  <a:lnTo>
                    <a:pt x="2012893" y="2267580"/>
                  </a:lnTo>
                  <a:lnTo>
                    <a:pt x="1838574" y="2206825"/>
                  </a:lnTo>
                  <a:lnTo>
                    <a:pt x="883832" y="2090232"/>
                  </a:lnTo>
                  <a:lnTo>
                    <a:pt x="386593" y="2010457"/>
                  </a:lnTo>
                  <a:lnTo>
                    <a:pt x="185764" y="1930683"/>
                  </a:lnTo>
                  <a:lnTo>
                    <a:pt x="120253" y="1814090"/>
                  </a:lnTo>
                  <a:lnTo>
                    <a:pt x="109292" y="1774507"/>
                  </a:lnTo>
                  <a:lnTo>
                    <a:pt x="97276" y="1716193"/>
                  </a:lnTo>
                  <a:lnTo>
                    <a:pt x="84572" y="1641433"/>
                  </a:lnTo>
                  <a:lnTo>
                    <a:pt x="78077" y="1598598"/>
                  </a:lnTo>
                  <a:lnTo>
                    <a:pt x="71548" y="1552508"/>
                  </a:lnTo>
                  <a:lnTo>
                    <a:pt x="65032" y="1503448"/>
                  </a:lnTo>
                  <a:lnTo>
                    <a:pt x="58574" y="1451703"/>
                  </a:lnTo>
                  <a:lnTo>
                    <a:pt x="52220" y="1397559"/>
                  </a:lnTo>
                  <a:lnTo>
                    <a:pt x="46017" y="1341300"/>
                  </a:lnTo>
                  <a:lnTo>
                    <a:pt x="40010" y="1283213"/>
                  </a:lnTo>
                  <a:lnTo>
                    <a:pt x="34245" y="1223582"/>
                  </a:lnTo>
                  <a:lnTo>
                    <a:pt x="28769" y="1162694"/>
                  </a:lnTo>
                  <a:lnTo>
                    <a:pt x="23628" y="1100833"/>
                  </a:lnTo>
                  <a:lnTo>
                    <a:pt x="18867" y="1038285"/>
                  </a:lnTo>
                  <a:lnTo>
                    <a:pt x="14532" y="975335"/>
                  </a:lnTo>
                  <a:lnTo>
                    <a:pt x="10670" y="912269"/>
                  </a:lnTo>
                  <a:lnTo>
                    <a:pt x="7326" y="849371"/>
                  </a:lnTo>
                  <a:lnTo>
                    <a:pt x="4548" y="786928"/>
                  </a:lnTo>
                  <a:lnTo>
                    <a:pt x="2380" y="725225"/>
                  </a:lnTo>
                  <a:lnTo>
                    <a:pt x="868" y="664547"/>
                  </a:lnTo>
                  <a:lnTo>
                    <a:pt x="59" y="605180"/>
                  </a:lnTo>
                  <a:lnTo>
                    <a:pt x="0" y="547409"/>
                  </a:lnTo>
                  <a:lnTo>
                    <a:pt x="734" y="491518"/>
                  </a:lnTo>
                  <a:lnTo>
                    <a:pt x="2310" y="437795"/>
                  </a:lnTo>
                  <a:lnTo>
                    <a:pt x="4772" y="386523"/>
                  </a:lnTo>
                  <a:lnTo>
                    <a:pt x="8168" y="337989"/>
                  </a:lnTo>
                  <a:lnTo>
                    <a:pt x="12542" y="292478"/>
                  </a:lnTo>
                  <a:lnTo>
                    <a:pt x="17941" y="250275"/>
                  </a:lnTo>
                  <a:lnTo>
                    <a:pt x="24412" y="211666"/>
                  </a:lnTo>
                  <a:lnTo>
                    <a:pt x="40749" y="146370"/>
                  </a:lnTo>
                  <a:lnTo>
                    <a:pt x="61923" y="98872"/>
                  </a:lnTo>
                  <a:lnTo>
                    <a:pt x="103557" y="65994"/>
                  </a:lnTo>
                  <a:lnTo>
                    <a:pt x="120252" y="66407"/>
                  </a:lnTo>
                  <a:lnTo>
                    <a:pt x="1858229" y="410046"/>
                  </a:lnTo>
                  <a:lnTo>
                    <a:pt x="2049842" y="492903"/>
                  </a:lnTo>
                  <a:lnTo>
                    <a:pt x="2176107" y="520523"/>
                  </a:lnTo>
                  <a:lnTo>
                    <a:pt x="2293177" y="492903"/>
                  </a:lnTo>
                  <a:lnTo>
                    <a:pt x="2457206" y="410046"/>
                  </a:lnTo>
                  <a:lnTo>
                    <a:pt x="3462430" y="139603"/>
                  </a:lnTo>
                  <a:lnTo>
                    <a:pt x="3981612" y="13659"/>
                  </a:lnTo>
                  <a:lnTo>
                    <a:pt x="4180448" y="0"/>
                  </a:lnTo>
                  <a:lnTo>
                    <a:pt x="4224635" y="66407"/>
                  </a:lnTo>
                  <a:lnTo>
                    <a:pt x="4226029" y="78043"/>
                  </a:lnTo>
                  <a:lnTo>
                    <a:pt x="4226133" y="94957"/>
                  </a:lnTo>
                  <a:lnTo>
                    <a:pt x="4224995" y="116886"/>
                  </a:lnTo>
                  <a:lnTo>
                    <a:pt x="4219186" y="174730"/>
                  </a:lnTo>
                  <a:lnTo>
                    <a:pt x="4208987" y="249457"/>
                  </a:lnTo>
                  <a:lnTo>
                    <a:pt x="4202361" y="292491"/>
                  </a:lnTo>
                  <a:lnTo>
                    <a:pt x="4194783" y="338952"/>
                  </a:lnTo>
                  <a:lnTo>
                    <a:pt x="4186300" y="388577"/>
                  </a:lnTo>
                  <a:lnTo>
                    <a:pt x="4176960" y="441099"/>
                  </a:lnTo>
                  <a:lnTo>
                    <a:pt x="4166811" y="496256"/>
                  </a:lnTo>
                  <a:lnTo>
                    <a:pt x="4155903" y="553782"/>
                  </a:lnTo>
                  <a:lnTo>
                    <a:pt x="4131997" y="674885"/>
                  </a:lnTo>
                  <a:lnTo>
                    <a:pt x="4105629" y="802290"/>
                  </a:lnTo>
                  <a:lnTo>
                    <a:pt x="4077183" y="933884"/>
                  </a:lnTo>
                  <a:lnTo>
                    <a:pt x="4062301" y="1000589"/>
                  </a:lnTo>
                  <a:lnTo>
                    <a:pt x="4047044" y="1067548"/>
                  </a:lnTo>
                  <a:lnTo>
                    <a:pt x="4031460" y="1134496"/>
                  </a:lnTo>
                  <a:lnTo>
                    <a:pt x="4015598" y="1201168"/>
                  </a:lnTo>
                  <a:lnTo>
                    <a:pt x="3999506" y="1267300"/>
                  </a:lnTo>
                  <a:lnTo>
                    <a:pt x="3983231" y="1332628"/>
                  </a:lnTo>
                  <a:lnTo>
                    <a:pt x="3966822" y="1396886"/>
                  </a:lnTo>
                  <a:lnTo>
                    <a:pt x="3950327" y="1459810"/>
                  </a:lnTo>
                  <a:lnTo>
                    <a:pt x="3933795" y="1521136"/>
                  </a:lnTo>
                  <a:lnTo>
                    <a:pt x="3917273" y="1580599"/>
                  </a:lnTo>
                  <a:lnTo>
                    <a:pt x="3900809" y="1637936"/>
                  </a:lnTo>
                  <a:lnTo>
                    <a:pt x="3884453" y="1692880"/>
                  </a:lnTo>
                  <a:lnTo>
                    <a:pt x="3868251" y="1745168"/>
                  </a:lnTo>
                  <a:lnTo>
                    <a:pt x="3852252" y="1794535"/>
                  </a:lnTo>
                  <a:lnTo>
                    <a:pt x="3836505" y="1840717"/>
                  </a:lnTo>
                  <a:lnTo>
                    <a:pt x="3821057" y="1883449"/>
                  </a:lnTo>
                  <a:lnTo>
                    <a:pt x="3805957" y="1922467"/>
                  </a:lnTo>
                  <a:lnTo>
                    <a:pt x="3776992" y="1988302"/>
                  </a:lnTo>
                  <a:lnTo>
                    <a:pt x="3749996" y="2036105"/>
                  </a:lnTo>
                  <a:lnTo>
                    <a:pt x="3714035" y="2069372"/>
                  </a:lnTo>
                  <a:lnTo>
                    <a:pt x="3440889" y="2107419"/>
                  </a:lnTo>
                  <a:lnTo>
                    <a:pt x="2993172" y="2152827"/>
                  </a:lnTo>
                  <a:lnTo>
                    <a:pt x="2574916" y="2190871"/>
                  </a:lnTo>
                  <a:lnTo>
                    <a:pt x="2390157" y="2206825"/>
                  </a:lnTo>
                  <a:lnTo>
                    <a:pt x="2236974" y="2267580"/>
                  </a:lnTo>
                  <a:lnTo>
                    <a:pt x="2128456" y="2287832"/>
                  </a:lnTo>
                  <a:close/>
                </a:path>
              </a:pathLst>
            </a:custGeom>
            <a:solidFill>
              <a:srgbClr val="FA79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932766" y="7942655"/>
              <a:ext cx="3342004" cy="1340485"/>
            </a:xfrm>
            <a:custGeom>
              <a:avLst/>
              <a:gdLst/>
              <a:ahLst/>
              <a:cxnLst/>
              <a:rect l="l" t="t" r="r" b="b"/>
              <a:pathLst>
                <a:path w="3342005" h="1340484">
                  <a:moveTo>
                    <a:pt x="3341433" y="475043"/>
                  </a:moveTo>
                  <a:lnTo>
                    <a:pt x="3340989" y="433400"/>
                  </a:lnTo>
                  <a:lnTo>
                    <a:pt x="3338334" y="392163"/>
                  </a:lnTo>
                  <a:lnTo>
                    <a:pt x="3333331" y="351586"/>
                  </a:lnTo>
                  <a:lnTo>
                    <a:pt x="3325812" y="311924"/>
                  </a:lnTo>
                  <a:lnTo>
                    <a:pt x="3315652" y="273456"/>
                  </a:lnTo>
                  <a:lnTo>
                    <a:pt x="3302698" y="236435"/>
                  </a:lnTo>
                  <a:lnTo>
                    <a:pt x="3286798" y="201129"/>
                  </a:lnTo>
                  <a:lnTo>
                    <a:pt x="3267811" y="167792"/>
                  </a:lnTo>
                  <a:lnTo>
                    <a:pt x="3245599" y="136702"/>
                  </a:lnTo>
                  <a:lnTo>
                    <a:pt x="3219996" y="108102"/>
                  </a:lnTo>
                  <a:lnTo>
                    <a:pt x="3190875" y="82270"/>
                  </a:lnTo>
                  <a:lnTo>
                    <a:pt x="3158071" y="59461"/>
                  </a:lnTo>
                  <a:lnTo>
                    <a:pt x="3121456" y="39941"/>
                  </a:lnTo>
                  <a:lnTo>
                    <a:pt x="3080867" y="23977"/>
                  </a:lnTo>
                  <a:lnTo>
                    <a:pt x="3036176" y="11823"/>
                  </a:lnTo>
                  <a:lnTo>
                    <a:pt x="2987217" y="3733"/>
                  </a:lnTo>
                  <a:lnTo>
                    <a:pt x="2933865" y="0"/>
                  </a:lnTo>
                  <a:lnTo>
                    <a:pt x="2889415" y="457"/>
                  </a:lnTo>
                  <a:lnTo>
                    <a:pt x="2843326" y="4051"/>
                  </a:lnTo>
                  <a:lnTo>
                    <a:pt x="2795752" y="10617"/>
                  </a:lnTo>
                  <a:lnTo>
                    <a:pt x="2746857" y="19989"/>
                  </a:lnTo>
                  <a:lnTo>
                    <a:pt x="2696768" y="32004"/>
                  </a:lnTo>
                  <a:lnTo>
                    <a:pt x="2645676" y="46494"/>
                  </a:lnTo>
                  <a:lnTo>
                    <a:pt x="2593708" y="63309"/>
                  </a:lnTo>
                  <a:lnTo>
                    <a:pt x="2541028" y="82270"/>
                  </a:lnTo>
                  <a:lnTo>
                    <a:pt x="2487777" y="103212"/>
                  </a:lnTo>
                  <a:lnTo>
                    <a:pt x="2434132" y="125984"/>
                  </a:lnTo>
                  <a:lnTo>
                    <a:pt x="2380221" y="150406"/>
                  </a:lnTo>
                  <a:lnTo>
                    <a:pt x="2326221" y="176339"/>
                  </a:lnTo>
                  <a:lnTo>
                    <a:pt x="2272258" y="203593"/>
                  </a:lnTo>
                  <a:lnTo>
                    <a:pt x="2218512" y="232016"/>
                  </a:lnTo>
                  <a:lnTo>
                    <a:pt x="2165134" y="261442"/>
                  </a:lnTo>
                  <a:lnTo>
                    <a:pt x="2112264" y="291706"/>
                  </a:lnTo>
                  <a:lnTo>
                    <a:pt x="2060067" y="322656"/>
                  </a:lnTo>
                  <a:lnTo>
                    <a:pt x="2008682" y="354114"/>
                  </a:lnTo>
                  <a:lnTo>
                    <a:pt x="1958276" y="385927"/>
                  </a:lnTo>
                  <a:lnTo>
                    <a:pt x="1909000" y="417918"/>
                  </a:lnTo>
                  <a:lnTo>
                    <a:pt x="1861007" y="449922"/>
                  </a:lnTo>
                  <a:lnTo>
                    <a:pt x="1814449" y="481799"/>
                  </a:lnTo>
                  <a:lnTo>
                    <a:pt x="1769491" y="513359"/>
                  </a:lnTo>
                  <a:lnTo>
                    <a:pt x="1726260" y="544461"/>
                  </a:lnTo>
                  <a:lnTo>
                    <a:pt x="1684934" y="574916"/>
                  </a:lnTo>
                  <a:lnTo>
                    <a:pt x="1645666" y="604583"/>
                  </a:lnTo>
                  <a:lnTo>
                    <a:pt x="1624825" y="620712"/>
                  </a:lnTo>
                  <a:lnTo>
                    <a:pt x="1368209" y="402780"/>
                  </a:lnTo>
                  <a:lnTo>
                    <a:pt x="1119720" y="212318"/>
                  </a:lnTo>
                  <a:lnTo>
                    <a:pt x="934377" y="114566"/>
                  </a:lnTo>
                  <a:lnTo>
                    <a:pt x="712089" y="43002"/>
                  </a:lnTo>
                  <a:lnTo>
                    <a:pt x="664171" y="30784"/>
                  </a:lnTo>
                  <a:lnTo>
                    <a:pt x="615962" y="22123"/>
                  </a:lnTo>
                  <a:lnTo>
                    <a:pt x="567715" y="16878"/>
                  </a:lnTo>
                  <a:lnTo>
                    <a:pt x="519696" y="14973"/>
                  </a:lnTo>
                  <a:lnTo>
                    <a:pt x="472198" y="16256"/>
                  </a:lnTo>
                  <a:lnTo>
                    <a:pt x="425462" y="20637"/>
                  </a:lnTo>
                  <a:lnTo>
                    <a:pt x="379768" y="28003"/>
                  </a:lnTo>
                  <a:lnTo>
                    <a:pt x="335394" y="38227"/>
                  </a:lnTo>
                  <a:lnTo>
                    <a:pt x="292595" y="51206"/>
                  </a:lnTo>
                  <a:lnTo>
                    <a:pt x="251637" y="66827"/>
                  </a:lnTo>
                  <a:lnTo>
                    <a:pt x="212801" y="84975"/>
                  </a:lnTo>
                  <a:lnTo>
                    <a:pt x="176352" y="105537"/>
                  </a:lnTo>
                  <a:lnTo>
                    <a:pt x="142570" y="128397"/>
                  </a:lnTo>
                  <a:lnTo>
                    <a:pt x="111696" y="153454"/>
                  </a:lnTo>
                  <a:lnTo>
                    <a:pt x="84010" y="180581"/>
                  </a:lnTo>
                  <a:lnTo>
                    <a:pt x="39306" y="240601"/>
                  </a:lnTo>
                  <a:lnTo>
                    <a:pt x="10579" y="307555"/>
                  </a:lnTo>
                  <a:lnTo>
                    <a:pt x="0" y="380555"/>
                  </a:lnTo>
                  <a:lnTo>
                    <a:pt x="2184" y="419036"/>
                  </a:lnTo>
                  <a:lnTo>
                    <a:pt x="9715" y="458685"/>
                  </a:lnTo>
                  <a:lnTo>
                    <a:pt x="38252" y="528739"/>
                  </a:lnTo>
                  <a:lnTo>
                    <a:pt x="59740" y="562914"/>
                  </a:lnTo>
                  <a:lnTo>
                    <a:pt x="85585" y="596480"/>
                  </a:lnTo>
                  <a:lnTo>
                    <a:pt x="115404" y="629399"/>
                  </a:lnTo>
                  <a:lnTo>
                    <a:pt x="148856" y="661644"/>
                  </a:lnTo>
                  <a:lnTo>
                    <a:pt x="185597" y="693166"/>
                  </a:lnTo>
                  <a:lnTo>
                    <a:pt x="225259" y="723938"/>
                  </a:lnTo>
                  <a:lnTo>
                    <a:pt x="267487" y="753935"/>
                  </a:lnTo>
                  <a:lnTo>
                    <a:pt x="311924" y="783107"/>
                  </a:lnTo>
                  <a:lnTo>
                    <a:pt x="358228" y="811428"/>
                  </a:lnTo>
                  <a:lnTo>
                    <a:pt x="406031" y="838873"/>
                  </a:lnTo>
                  <a:lnTo>
                    <a:pt x="454990" y="865378"/>
                  </a:lnTo>
                  <a:lnTo>
                    <a:pt x="504736" y="890943"/>
                  </a:lnTo>
                  <a:lnTo>
                    <a:pt x="554926" y="915517"/>
                  </a:lnTo>
                  <a:lnTo>
                    <a:pt x="605205" y="939076"/>
                  </a:lnTo>
                  <a:lnTo>
                    <a:pt x="655205" y="961567"/>
                  </a:lnTo>
                  <a:lnTo>
                    <a:pt x="704583" y="982967"/>
                  </a:lnTo>
                  <a:lnTo>
                    <a:pt x="752995" y="1003249"/>
                  </a:lnTo>
                  <a:lnTo>
                    <a:pt x="800061" y="1022375"/>
                  </a:lnTo>
                  <a:lnTo>
                    <a:pt x="845439" y="1040295"/>
                  </a:lnTo>
                  <a:lnTo>
                    <a:pt x="888784" y="1056995"/>
                  </a:lnTo>
                  <a:lnTo>
                    <a:pt x="967905" y="1086561"/>
                  </a:lnTo>
                  <a:lnTo>
                    <a:pt x="1034605" y="1110818"/>
                  </a:lnTo>
                  <a:lnTo>
                    <a:pt x="1087882" y="1125575"/>
                  </a:lnTo>
                  <a:lnTo>
                    <a:pt x="1143863" y="1133157"/>
                  </a:lnTo>
                  <a:lnTo>
                    <a:pt x="1201635" y="1134376"/>
                  </a:lnTo>
                  <a:lnTo>
                    <a:pt x="1260297" y="1130109"/>
                  </a:lnTo>
                  <a:lnTo>
                    <a:pt x="1318907" y="1121168"/>
                  </a:lnTo>
                  <a:lnTo>
                    <a:pt x="1376578" y="1108417"/>
                  </a:lnTo>
                  <a:lnTo>
                    <a:pt x="1432356" y="1092669"/>
                  </a:lnTo>
                  <a:lnTo>
                    <a:pt x="1485366" y="1074801"/>
                  </a:lnTo>
                  <a:lnTo>
                    <a:pt x="1526781" y="1058684"/>
                  </a:lnTo>
                  <a:lnTo>
                    <a:pt x="1586484" y="1126045"/>
                  </a:lnTo>
                  <a:lnTo>
                    <a:pt x="1747735" y="1275753"/>
                  </a:lnTo>
                  <a:lnTo>
                    <a:pt x="1822983" y="1340142"/>
                  </a:lnTo>
                  <a:lnTo>
                    <a:pt x="2554490" y="1224584"/>
                  </a:lnTo>
                  <a:lnTo>
                    <a:pt x="2944647" y="1141272"/>
                  </a:lnTo>
                  <a:lnTo>
                    <a:pt x="3125165" y="1049909"/>
                  </a:lnTo>
                  <a:lnTo>
                    <a:pt x="3227730" y="910158"/>
                  </a:lnTo>
                  <a:lnTo>
                    <a:pt x="3256572" y="855548"/>
                  </a:lnTo>
                  <a:lnTo>
                    <a:pt x="3283026" y="790968"/>
                  </a:lnTo>
                  <a:lnTo>
                    <a:pt x="3305911" y="718527"/>
                  </a:lnTo>
                  <a:lnTo>
                    <a:pt x="3315652" y="680021"/>
                  </a:lnTo>
                  <a:lnTo>
                    <a:pt x="3324060" y="640334"/>
                  </a:lnTo>
                  <a:lnTo>
                    <a:pt x="3330981" y="599719"/>
                  </a:lnTo>
                  <a:lnTo>
                    <a:pt x="3336290" y="558469"/>
                  </a:lnTo>
                  <a:lnTo>
                    <a:pt x="3339820" y="516813"/>
                  </a:lnTo>
                  <a:lnTo>
                    <a:pt x="3341433" y="475043"/>
                  </a:lnTo>
                  <a:close/>
                </a:path>
              </a:pathLst>
            </a:custGeom>
            <a:solidFill>
              <a:srgbClr val="2529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059741" y="8750986"/>
              <a:ext cx="811530" cy="532130"/>
            </a:xfrm>
            <a:custGeom>
              <a:avLst/>
              <a:gdLst/>
              <a:ahLst/>
              <a:cxnLst/>
              <a:rect l="l" t="t" r="r" b="b"/>
              <a:pathLst>
                <a:path w="811530" h="532129">
                  <a:moveTo>
                    <a:pt x="179482" y="531602"/>
                  </a:moveTo>
                  <a:lnTo>
                    <a:pt x="139778" y="529026"/>
                  </a:lnTo>
                  <a:lnTo>
                    <a:pt x="76769" y="515390"/>
                  </a:lnTo>
                  <a:lnTo>
                    <a:pt x="35604" y="486019"/>
                  </a:lnTo>
                  <a:lnTo>
                    <a:pt x="8915" y="432928"/>
                  </a:lnTo>
                  <a:lnTo>
                    <a:pt x="0" y="363841"/>
                  </a:lnTo>
                  <a:lnTo>
                    <a:pt x="2685" y="325579"/>
                  </a:lnTo>
                  <a:lnTo>
                    <a:pt x="10387" y="286056"/>
                  </a:lnTo>
                  <a:lnTo>
                    <a:pt x="23296" y="246183"/>
                  </a:lnTo>
                  <a:lnTo>
                    <a:pt x="41605" y="206873"/>
                  </a:lnTo>
                  <a:lnTo>
                    <a:pt x="65504" y="169038"/>
                  </a:lnTo>
                  <a:lnTo>
                    <a:pt x="95183" y="133591"/>
                  </a:lnTo>
                  <a:lnTo>
                    <a:pt x="130835" y="101444"/>
                  </a:lnTo>
                  <a:lnTo>
                    <a:pt x="172651" y="73508"/>
                  </a:lnTo>
                  <a:lnTo>
                    <a:pt x="220821" y="50698"/>
                  </a:lnTo>
                  <a:lnTo>
                    <a:pt x="275536" y="33924"/>
                  </a:lnTo>
                  <a:lnTo>
                    <a:pt x="447178" y="0"/>
                  </a:lnTo>
                  <a:lnTo>
                    <a:pt x="560198" y="14729"/>
                  </a:lnTo>
                  <a:lnTo>
                    <a:pt x="664822" y="101546"/>
                  </a:lnTo>
                  <a:lnTo>
                    <a:pt x="811276" y="283886"/>
                  </a:lnTo>
                  <a:lnTo>
                    <a:pt x="786832" y="318477"/>
                  </a:lnTo>
                  <a:lnTo>
                    <a:pt x="755858" y="350556"/>
                  </a:lnTo>
                  <a:lnTo>
                    <a:pt x="719191" y="380103"/>
                  </a:lnTo>
                  <a:lnTo>
                    <a:pt x="677669" y="407094"/>
                  </a:lnTo>
                  <a:lnTo>
                    <a:pt x="632127" y="431508"/>
                  </a:lnTo>
                  <a:lnTo>
                    <a:pt x="583404" y="453323"/>
                  </a:lnTo>
                  <a:lnTo>
                    <a:pt x="532334" y="472515"/>
                  </a:lnTo>
                  <a:lnTo>
                    <a:pt x="479757" y="489065"/>
                  </a:lnTo>
                  <a:lnTo>
                    <a:pt x="426508" y="502948"/>
                  </a:lnTo>
                  <a:lnTo>
                    <a:pt x="373424" y="514143"/>
                  </a:lnTo>
                  <a:lnTo>
                    <a:pt x="321343" y="522628"/>
                  </a:lnTo>
                  <a:lnTo>
                    <a:pt x="271101" y="528381"/>
                  </a:lnTo>
                  <a:lnTo>
                    <a:pt x="223535" y="531380"/>
                  </a:lnTo>
                  <a:lnTo>
                    <a:pt x="179482" y="531602"/>
                  </a:lnTo>
                  <a:close/>
                </a:path>
              </a:pathLst>
            </a:custGeom>
            <a:solidFill>
              <a:srgbClr val="FF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162701" y="8892487"/>
              <a:ext cx="605155" cy="521334"/>
            </a:xfrm>
            <a:custGeom>
              <a:avLst/>
              <a:gdLst/>
              <a:ahLst/>
              <a:cxnLst/>
              <a:rect l="l" t="t" r="r" b="b"/>
              <a:pathLst>
                <a:path w="605155" h="521334">
                  <a:moveTo>
                    <a:pt x="199845" y="520959"/>
                  </a:moveTo>
                  <a:lnTo>
                    <a:pt x="145223" y="518410"/>
                  </a:lnTo>
                  <a:lnTo>
                    <a:pt x="95737" y="508617"/>
                  </a:lnTo>
                  <a:lnTo>
                    <a:pt x="53929" y="494036"/>
                  </a:lnTo>
                  <a:lnTo>
                    <a:pt x="3517" y="460338"/>
                  </a:lnTo>
                  <a:lnTo>
                    <a:pt x="0" y="446134"/>
                  </a:lnTo>
                  <a:lnTo>
                    <a:pt x="16097" y="393049"/>
                  </a:lnTo>
                  <a:lnTo>
                    <a:pt x="38526" y="307723"/>
                  </a:lnTo>
                  <a:lnTo>
                    <a:pt x="67064" y="193512"/>
                  </a:lnTo>
                  <a:lnTo>
                    <a:pt x="314323" y="0"/>
                  </a:lnTo>
                  <a:lnTo>
                    <a:pt x="604597" y="258017"/>
                  </a:lnTo>
                  <a:lnTo>
                    <a:pt x="521453" y="355439"/>
                  </a:lnTo>
                  <a:lnTo>
                    <a:pt x="463501" y="412546"/>
                  </a:lnTo>
                  <a:lnTo>
                    <a:pt x="403529" y="451509"/>
                  </a:lnTo>
                  <a:lnTo>
                    <a:pt x="314323" y="494497"/>
                  </a:lnTo>
                  <a:lnTo>
                    <a:pt x="257059" y="513807"/>
                  </a:lnTo>
                  <a:lnTo>
                    <a:pt x="199845" y="520959"/>
                  </a:lnTo>
                  <a:close/>
                </a:path>
              </a:pathLst>
            </a:custGeom>
            <a:solidFill>
              <a:srgbClr val="AC7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483157" y="8943916"/>
              <a:ext cx="994410" cy="649605"/>
            </a:xfrm>
            <a:custGeom>
              <a:avLst/>
              <a:gdLst/>
              <a:ahLst/>
              <a:cxnLst/>
              <a:rect l="l" t="t" r="r" b="b"/>
              <a:pathLst>
                <a:path w="994409" h="649604">
                  <a:moveTo>
                    <a:pt x="682558" y="649402"/>
                  </a:moveTo>
                  <a:lnTo>
                    <a:pt x="641413" y="645315"/>
                  </a:lnTo>
                  <a:lnTo>
                    <a:pt x="596983" y="635644"/>
                  </a:lnTo>
                  <a:lnTo>
                    <a:pt x="549966" y="620980"/>
                  </a:lnTo>
                  <a:lnTo>
                    <a:pt x="501057" y="601914"/>
                  </a:lnTo>
                  <a:lnTo>
                    <a:pt x="450954" y="579038"/>
                  </a:lnTo>
                  <a:lnTo>
                    <a:pt x="400353" y="552944"/>
                  </a:lnTo>
                  <a:lnTo>
                    <a:pt x="349951" y="524223"/>
                  </a:lnTo>
                  <a:lnTo>
                    <a:pt x="300446" y="493468"/>
                  </a:lnTo>
                  <a:lnTo>
                    <a:pt x="252533" y="461269"/>
                  </a:lnTo>
                  <a:lnTo>
                    <a:pt x="206911" y="428218"/>
                  </a:lnTo>
                  <a:lnTo>
                    <a:pt x="164275" y="394908"/>
                  </a:lnTo>
                  <a:lnTo>
                    <a:pt x="125322" y="361928"/>
                  </a:lnTo>
                  <a:lnTo>
                    <a:pt x="90750" y="329873"/>
                  </a:lnTo>
                  <a:lnTo>
                    <a:pt x="61255" y="299331"/>
                  </a:lnTo>
                  <a:lnTo>
                    <a:pt x="20283" y="245160"/>
                  </a:lnTo>
                  <a:lnTo>
                    <a:pt x="1406" y="180497"/>
                  </a:lnTo>
                  <a:lnTo>
                    <a:pt x="0" y="137840"/>
                  </a:lnTo>
                  <a:lnTo>
                    <a:pt x="5805" y="97087"/>
                  </a:lnTo>
                  <a:lnTo>
                    <a:pt x="18646" y="60581"/>
                  </a:lnTo>
                  <a:lnTo>
                    <a:pt x="38346" y="30669"/>
                  </a:lnTo>
                  <a:lnTo>
                    <a:pt x="64728" y="9693"/>
                  </a:lnTo>
                  <a:lnTo>
                    <a:pt x="97616" y="0"/>
                  </a:lnTo>
                  <a:lnTo>
                    <a:pt x="136832" y="3932"/>
                  </a:lnTo>
                  <a:lnTo>
                    <a:pt x="182201" y="23835"/>
                  </a:lnTo>
                  <a:lnTo>
                    <a:pt x="272647" y="74047"/>
                  </a:lnTo>
                  <a:lnTo>
                    <a:pt x="361588" y="103102"/>
                  </a:lnTo>
                  <a:lnTo>
                    <a:pt x="501938" y="122085"/>
                  </a:lnTo>
                  <a:lnTo>
                    <a:pt x="746609" y="142083"/>
                  </a:lnTo>
                  <a:lnTo>
                    <a:pt x="729303" y="237487"/>
                  </a:lnTo>
                  <a:lnTo>
                    <a:pt x="749290" y="300641"/>
                  </a:lnTo>
                  <a:lnTo>
                    <a:pt x="829752" y="359762"/>
                  </a:lnTo>
                  <a:lnTo>
                    <a:pt x="993868" y="443068"/>
                  </a:lnTo>
                  <a:lnTo>
                    <a:pt x="980513" y="470448"/>
                  </a:lnTo>
                  <a:lnTo>
                    <a:pt x="935408" y="533101"/>
                  </a:lnTo>
                  <a:lnTo>
                    <a:pt x="850997" y="601799"/>
                  </a:lnTo>
                  <a:lnTo>
                    <a:pt x="719720" y="647312"/>
                  </a:lnTo>
                  <a:lnTo>
                    <a:pt x="682558" y="649402"/>
                  </a:lnTo>
                  <a:close/>
                </a:path>
              </a:pathLst>
            </a:custGeom>
            <a:solidFill>
              <a:srgbClr val="FF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430150" y="7041501"/>
              <a:ext cx="4582795" cy="636270"/>
            </a:xfrm>
            <a:custGeom>
              <a:avLst/>
              <a:gdLst/>
              <a:ahLst/>
              <a:cxnLst/>
              <a:rect l="l" t="t" r="r" b="b"/>
              <a:pathLst>
                <a:path w="4582794" h="636270">
                  <a:moveTo>
                    <a:pt x="519404" y="373316"/>
                  </a:moveTo>
                  <a:lnTo>
                    <a:pt x="511390" y="359968"/>
                  </a:lnTo>
                  <a:lnTo>
                    <a:pt x="483704" y="350342"/>
                  </a:lnTo>
                  <a:lnTo>
                    <a:pt x="510260" y="307682"/>
                  </a:lnTo>
                  <a:lnTo>
                    <a:pt x="516750" y="279565"/>
                  </a:lnTo>
                  <a:lnTo>
                    <a:pt x="501078" y="253479"/>
                  </a:lnTo>
                  <a:lnTo>
                    <a:pt x="461111" y="216941"/>
                  </a:lnTo>
                  <a:lnTo>
                    <a:pt x="495261" y="175983"/>
                  </a:lnTo>
                  <a:lnTo>
                    <a:pt x="504393" y="146189"/>
                  </a:lnTo>
                  <a:lnTo>
                    <a:pt x="486473" y="112991"/>
                  </a:lnTo>
                  <a:lnTo>
                    <a:pt x="439483" y="61887"/>
                  </a:lnTo>
                  <a:lnTo>
                    <a:pt x="440918" y="40957"/>
                  </a:lnTo>
                  <a:lnTo>
                    <a:pt x="425627" y="24041"/>
                  </a:lnTo>
                  <a:lnTo>
                    <a:pt x="396608" y="11391"/>
                  </a:lnTo>
                  <a:lnTo>
                    <a:pt x="356908" y="3289"/>
                  </a:lnTo>
                  <a:lnTo>
                    <a:pt x="309562" y="0"/>
                  </a:lnTo>
                  <a:lnTo>
                    <a:pt x="257568" y="1778"/>
                  </a:lnTo>
                  <a:lnTo>
                    <a:pt x="203987" y="8902"/>
                  </a:lnTo>
                  <a:lnTo>
                    <a:pt x="151828" y="21628"/>
                  </a:lnTo>
                  <a:lnTo>
                    <a:pt x="104114" y="40246"/>
                  </a:lnTo>
                  <a:lnTo>
                    <a:pt x="28575" y="79514"/>
                  </a:lnTo>
                  <a:lnTo>
                    <a:pt x="0" y="111010"/>
                  </a:lnTo>
                  <a:lnTo>
                    <a:pt x="15379" y="151295"/>
                  </a:lnTo>
                  <a:lnTo>
                    <a:pt x="71653" y="216941"/>
                  </a:lnTo>
                  <a:lnTo>
                    <a:pt x="52247" y="268808"/>
                  </a:lnTo>
                  <a:lnTo>
                    <a:pt x="59143" y="314261"/>
                  </a:lnTo>
                  <a:lnTo>
                    <a:pt x="79717" y="350367"/>
                  </a:lnTo>
                  <a:lnTo>
                    <a:pt x="101320" y="374192"/>
                  </a:lnTo>
                  <a:lnTo>
                    <a:pt x="111328" y="382790"/>
                  </a:lnTo>
                  <a:lnTo>
                    <a:pt x="104343" y="414502"/>
                  </a:lnTo>
                  <a:lnTo>
                    <a:pt x="109512" y="433717"/>
                  </a:lnTo>
                  <a:lnTo>
                    <a:pt x="133629" y="448208"/>
                  </a:lnTo>
                  <a:lnTo>
                    <a:pt x="183438" y="465734"/>
                  </a:lnTo>
                  <a:lnTo>
                    <a:pt x="180111" y="476389"/>
                  </a:lnTo>
                  <a:lnTo>
                    <a:pt x="175780" y="502246"/>
                  </a:lnTo>
                  <a:lnTo>
                    <a:pt x="178879" y="534187"/>
                  </a:lnTo>
                  <a:lnTo>
                    <a:pt x="197866" y="563092"/>
                  </a:lnTo>
                  <a:lnTo>
                    <a:pt x="222326" y="571271"/>
                  </a:lnTo>
                  <a:lnTo>
                    <a:pt x="258826" y="568921"/>
                  </a:lnTo>
                  <a:lnTo>
                    <a:pt x="303085" y="557415"/>
                  </a:lnTo>
                  <a:lnTo>
                    <a:pt x="350812" y="538162"/>
                  </a:lnTo>
                  <a:lnTo>
                    <a:pt x="397725" y="512521"/>
                  </a:lnTo>
                  <a:lnTo>
                    <a:pt x="439534" y="481914"/>
                  </a:lnTo>
                  <a:lnTo>
                    <a:pt x="471944" y="447700"/>
                  </a:lnTo>
                  <a:lnTo>
                    <a:pt x="506615" y="399516"/>
                  </a:lnTo>
                  <a:lnTo>
                    <a:pt x="519404" y="373316"/>
                  </a:lnTo>
                  <a:close/>
                </a:path>
                <a:path w="4582794" h="636270">
                  <a:moveTo>
                    <a:pt x="4582223" y="175920"/>
                  </a:moveTo>
                  <a:lnTo>
                    <a:pt x="4553674" y="144424"/>
                  </a:lnTo>
                  <a:lnTo>
                    <a:pt x="4478121" y="105143"/>
                  </a:lnTo>
                  <a:lnTo>
                    <a:pt x="4430420" y="86537"/>
                  </a:lnTo>
                  <a:lnTo>
                    <a:pt x="4378261" y="73812"/>
                  </a:lnTo>
                  <a:lnTo>
                    <a:pt x="4324667" y="66687"/>
                  </a:lnTo>
                  <a:lnTo>
                    <a:pt x="4272686" y="64897"/>
                  </a:lnTo>
                  <a:lnTo>
                    <a:pt x="4225328" y="68199"/>
                  </a:lnTo>
                  <a:lnTo>
                    <a:pt x="4185628" y="76301"/>
                  </a:lnTo>
                  <a:lnTo>
                    <a:pt x="4156608" y="88938"/>
                  </a:lnTo>
                  <a:lnTo>
                    <a:pt x="4141305" y="105867"/>
                  </a:lnTo>
                  <a:lnTo>
                    <a:pt x="4142740" y="126784"/>
                  </a:lnTo>
                  <a:lnTo>
                    <a:pt x="4095750" y="177901"/>
                  </a:lnTo>
                  <a:lnTo>
                    <a:pt x="4077830" y="211099"/>
                  </a:lnTo>
                  <a:lnTo>
                    <a:pt x="4086961" y="240893"/>
                  </a:lnTo>
                  <a:lnTo>
                    <a:pt x="4121112" y="281851"/>
                  </a:lnTo>
                  <a:lnTo>
                    <a:pt x="4081145" y="318389"/>
                  </a:lnTo>
                  <a:lnTo>
                    <a:pt x="4065473" y="344462"/>
                  </a:lnTo>
                  <a:lnTo>
                    <a:pt x="4071975" y="372579"/>
                  </a:lnTo>
                  <a:lnTo>
                    <a:pt x="4098531" y="415239"/>
                  </a:lnTo>
                  <a:lnTo>
                    <a:pt x="4070845" y="424865"/>
                  </a:lnTo>
                  <a:lnTo>
                    <a:pt x="4075620" y="464413"/>
                  </a:lnTo>
                  <a:lnTo>
                    <a:pt x="4110291" y="512610"/>
                  </a:lnTo>
                  <a:lnTo>
                    <a:pt x="4142702" y="546811"/>
                  </a:lnTo>
                  <a:lnTo>
                    <a:pt x="4184510" y="577430"/>
                  </a:lnTo>
                  <a:lnTo>
                    <a:pt x="4231424" y="603059"/>
                  </a:lnTo>
                  <a:lnTo>
                    <a:pt x="4279163" y="622325"/>
                  </a:lnTo>
                  <a:lnTo>
                    <a:pt x="4323423" y="633831"/>
                  </a:lnTo>
                  <a:lnTo>
                    <a:pt x="4359922" y="636181"/>
                  </a:lnTo>
                  <a:lnTo>
                    <a:pt x="4384370" y="628002"/>
                  </a:lnTo>
                  <a:lnTo>
                    <a:pt x="4403356" y="599097"/>
                  </a:lnTo>
                  <a:lnTo>
                    <a:pt x="4406455" y="567156"/>
                  </a:lnTo>
                  <a:lnTo>
                    <a:pt x="4402112" y="541286"/>
                  </a:lnTo>
                  <a:lnTo>
                    <a:pt x="4398797" y="530644"/>
                  </a:lnTo>
                  <a:lnTo>
                    <a:pt x="4448607" y="513118"/>
                  </a:lnTo>
                  <a:lnTo>
                    <a:pt x="4472724" y="498627"/>
                  </a:lnTo>
                  <a:lnTo>
                    <a:pt x="4477905" y="479412"/>
                  </a:lnTo>
                  <a:lnTo>
                    <a:pt x="4470908" y="447700"/>
                  </a:lnTo>
                  <a:lnTo>
                    <a:pt x="4485729" y="434454"/>
                  </a:lnTo>
                  <a:lnTo>
                    <a:pt x="4513719" y="398576"/>
                  </a:lnTo>
                  <a:lnTo>
                    <a:pt x="4530229" y="345795"/>
                  </a:lnTo>
                  <a:lnTo>
                    <a:pt x="4510557" y="281851"/>
                  </a:lnTo>
                  <a:lnTo>
                    <a:pt x="4566844" y="216204"/>
                  </a:lnTo>
                  <a:lnTo>
                    <a:pt x="4582223" y="175920"/>
                  </a:lnTo>
                  <a:close/>
                </a:path>
              </a:pathLst>
            </a:custGeom>
            <a:solidFill>
              <a:srgbClr val="AC7D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13198425" y="2827336"/>
            <a:ext cx="2920365" cy="1611630"/>
          </a:xfrm>
          <a:custGeom>
            <a:avLst/>
            <a:gdLst/>
            <a:ahLst/>
            <a:cxnLst/>
            <a:rect l="l" t="t" r="r" b="b"/>
            <a:pathLst>
              <a:path w="2920365" h="1611629">
                <a:moveTo>
                  <a:pt x="2792171" y="1127137"/>
                </a:moveTo>
                <a:lnTo>
                  <a:pt x="2783738" y="1111288"/>
                </a:lnTo>
                <a:lnTo>
                  <a:pt x="2782024" y="1112735"/>
                </a:lnTo>
                <a:lnTo>
                  <a:pt x="2792171" y="1127137"/>
                </a:lnTo>
                <a:close/>
              </a:path>
              <a:path w="2920365" h="1611629">
                <a:moveTo>
                  <a:pt x="2919958" y="948448"/>
                </a:moveTo>
                <a:lnTo>
                  <a:pt x="2897428" y="896391"/>
                </a:lnTo>
                <a:lnTo>
                  <a:pt x="2845117" y="862812"/>
                </a:lnTo>
                <a:lnTo>
                  <a:pt x="2772206" y="873328"/>
                </a:lnTo>
                <a:lnTo>
                  <a:pt x="2709634" y="899147"/>
                </a:lnTo>
                <a:lnTo>
                  <a:pt x="2696984" y="860831"/>
                </a:lnTo>
                <a:lnTo>
                  <a:pt x="2682290" y="820204"/>
                </a:lnTo>
                <a:lnTo>
                  <a:pt x="2666542" y="780326"/>
                </a:lnTo>
                <a:lnTo>
                  <a:pt x="2649766" y="741210"/>
                </a:lnTo>
                <a:lnTo>
                  <a:pt x="2631960" y="702894"/>
                </a:lnTo>
                <a:lnTo>
                  <a:pt x="2613126" y="665365"/>
                </a:lnTo>
                <a:lnTo>
                  <a:pt x="2593263" y="628675"/>
                </a:lnTo>
                <a:lnTo>
                  <a:pt x="2572385" y="592823"/>
                </a:lnTo>
                <a:lnTo>
                  <a:pt x="2550490" y="557822"/>
                </a:lnTo>
                <a:lnTo>
                  <a:pt x="2527579" y="523709"/>
                </a:lnTo>
                <a:lnTo>
                  <a:pt x="2503652" y="490499"/>
                </a:lnTo>
                <a:lnTo>
                  <a:pt x="2478709" y="458190"/>
                </a:lnTo>
                <a:lnTo>
                  <a:pt x="2452776" y="426821"/>
                </a:lnTo>
                <a:lnTo>
                  <a:pt x="2425827" y="396417"/>
                </a:lnTo>
                <a:lnTo>
                  <a:pt x="2397887" y="366966"/>
                </a:lnTo>
                <a:lnTo>
                  <a:pt x="2368956" y="338518"/>
                </a:lnTo>
                <a:lnTo>
                  <a:pt x="2339022" y="311073"/>
                </a:lnTo>
                <a:lnTo>
                  <a:pt x="2308110" y="284657"/>
                </a:lnTo>
                <a:lnTo>
                  <a:pt x="2276208" y="259283"/>
                </a:lnTo>
                <a:lnTo>
                  <a:pt x="2243315" y="234988"/>
                </a:lnTo>
                <a:lnTo>
                  <a:pt x="2209457" y="211759"/>
                </a:lnTo>
                <a:lnTo>
                  <a:pt x="2174621" y="189636"/>
                </a:lnTo>
                <a:lnTo>
                  <a:pt x="2138807" y="168630"/>
                </a:lnTo>
                <a:lnTo>
                  <a:pt x="2102027" y="148767"/>
                </a:lnTo>
                <a:lnTo>
                  <a:pt x="2064283" y="130060"/>
                </a:lnTo>
                <a:lnTo>
                  <a:pt x="2025573" y="112522"/>
                </a:lnTo>
                <a:lnTo>
                  <a:pt x="1985899" y="96189"/>
                </a:lnTo>
                <a:lnTo>
                  <a:pt x="1945271" y="81064"/>
                </a:lnTo>
                <a:lnTo>
                  <a:pt x="1903704" y="67170"/>
                </a:lnTo>
                <a:lnTo>
                  <a:pt x="1861172" y="54521"/>
                </a:lnTo>
                <a:lnTo>
                  <a:pt x="1817700" y="43141"/>
                </a:lnTo>
                <a:lnTo>
                  <a:pt x="1773288" y="33058"/>
                </a:lnTo>
                <a:lnTo>
                  <a:pt x="1727923" y="24269"/>
                </a:lnTo>
                <a:lnTo>
                  <a:pt x="1681632" y="16802"/>
                </a:lnTo>
                <a:lnTo>
                  <a:pt x="1634413" y="10680"/>
                </a:lnTo>
                <a:lnTo>
                  <a:pt x="1586255" y="5930"/>
                </a:lnTo>
                <a:lnTo>
                  <a:pt x="1537182" y="2552"/>
                </a:lnTo>
                <a:lnTo>
                  <a:pt x="1487170" y="558"/>
                </a:lnTo>
                <a:lnTo>
                  <a:pt x="1436243" y="0"/>
                </a:lnTo>
                <a:lnTo>
                  <a:pt x="1384401" y="863"/>
                </a:lnTo>
                <a:lnTo>
                  <a:pt x="1331658" y="3187"/>
                </a:lnTo>
                <a:lnTo>
                  <a:pt x="1277988" y="6985"/>
                </a:lnTo>
                <a:lnTo>
                  <a:pt x="1223416" y="12268"/>
                </a:lnTo>
                <a:lnTo>
                  <a:pt x="1167942" y="19062"/>
                </a:lnTo>
                <a:lnTo>
                  <a:pt x="1111567" y="27381"/>
                </a:lnTo>
                <a:lnTo>
                  <a:pt x="386753" y="164198"/>
                </a:lnTo>
                <a:lnTo>
                  <a:pt x="45986" y="364718"/>
                </a:lnTo>
                <a:lnTo>
                  <a:pt x="0" y="768350"/>
                </a:lnTo>
                <a:lnTo>
                  <a:pt x="159562" y="1514513"/>
                </a:lnTo>
                <a:lnTo>
                  <a:pt x="297637" y="1477175"/>
                </a:lnTo>
                <a:lnTo>
                  <a:pt x="388340" y="1398460"/>
                </a:lnTo>
                <a:lnTo>
                  <a:pt x="471906" y="1218742"/>
                </a:lnTo>
                <a:lnTo>
                  <a:pt x="588556" y="878357"/>
                </a:lnTo>
                <a:lnTo>
                  <a:pt x="619683" y="911326"/>
                </a:lnTo>
                <a:lnTo>
                  <a:pt x="701027" y="989622"/>
                </a:lnTo>
                <a:lnTo>
                  <a:pt x="814514" y="1082395"/>
                </a:lnTo>
                <a:lnTo>
                  <a:pt x="942086" y="1158748"/>
                </a:lnTo>
                <a:lnTo>
                  <a:pt x="1107465" y="1224622"/>
                </a:lnTo>
                <a:lnTo>
                  <a:pt x="1210818" y="1211364"/>
                </a:lnTo>
                <a:lnTo>
                  <a:pt x="1295565" y="1087272"/>
                </a:lnTo>
                <a:lnTo>
                  <a:pt x="1405115" y="820674"/>
                </a:lnTo>
                <a:lnTo>
                  <a:pt x="1441970" y="1089456"/>
                </a:lnTo>
                <a:lnTo>
                  <a:pt x="1497761" y="1166291"/>
                </a:lnTo>
                <a:lnTo>
                  <a:pt x="1611642" y="1039647"/>
                </a:lnTo>
                <a:lnTo>
                  <a:pt x="1822754" y="698068"/>
                </a:lnTo>
                <a:lnTo>
                  <a:pt x="1849412" y="941095"/>
                </a:lnTo>
                <a:lnTo>
                  <a:pt x="1895779" y="1033322"/>
                </a:lnTo>
                <a:lnTo>
                  <a:pt x="1995589" y="984808"/>
                </a:lnTo>
                <a:lnTo>
                  <a:pt x="2182558" y="805637"/>
                </a:lnTo>
                <a:lnTo>
                  <a:pt x="2209584" y="951572"/>
                </a:lnTo>
                <a:lnTo>
                  <a:pt x="2263584" y="1053592"/>
                </a:lnTo>
                <a:lnTo>
                  <a:pt x="2385047" y="1159776"/>
                </a:lnTo>
                <a:lnTo>
                  <a:pt x="2614472" y="1318145"/>
                </a:lnTo>
                <a:lnTo>
                  <a:pt x="2608745" y="1363306"/>
                </a:lnTo>
                <a:lnTo>
                  <a:pt x="2603131" y="1463001"/>
                </a:lnTo>
                <a:lnTo>
                  <a:pt x="2615057" y="1563522"/>
                </a:lnTo>
                <a:lnTo>
                  <a:pt x="2661920" y="1611210"/>
                </a:lnTo>
                <a:lnTo>
                  <a:pt x="2716542" y="1611185"/>
                </a:lnTo>
                <a:lnTo>
                  <a:pt x="2748318" y="1594256"/>
                </a:lnTo>
                <a:lnTo>
                  <a:pt x="2769451" y="1545170"/>
                </a:lnTo>
                <a:lnTo>
                  <a:pt x="2792171" y="1448727"/>
                </a:lnTo>
                <a:lnTo>
                  <a:pt x="2791269" y="1400048"/>
                </a:lnTo>
                <a:lnTo>
                  <a:pt x="2789275" y="1351876"/>
                </a:lnTo>
                <a:lnTo>
                  <a:pt x="2786202" y="1304226"/>
                </a:lnTo>
                <a:lnTo>
                  <a:pt x="2782062" y="1257122"/>
                </a:lnTo>
                <a:lnTo>
                  <a:pt x="2776842" y="1210589"/>
                </a:lnTo>
                <a:lnTo>
                  <a:pt x="2770568" y="1164640"/>
                </a:lnTo>
                <a:lnTo>
                  <a:pt x="2763228" y="1119289"/>
                </a:lnTo>
                <a:lnTo>
                  <a:pt x="2754820" y="1074547"/>
                </a:lnTo>
                <a:lnTo>
                  <a:pt x="2748470" y="1044981"/>
                </a:lnTo>
                <a:lnTo>
                  <a:pt x="2783738" y="1111288"/>
                </a:lnTo>
                <a:lnTo>
                  <a:pt x="2873083" y="1036345"/>
                </a:lnTo>
                <a:lnTo>
                  <a:pt x="2915450" y="988339"/>
                </a:lnTo>
                <a:lnTo>
                  <a:pt x="2919958" y="948448"/>
                </a:lnTo>
                <a:close/>
              </a:path>
            </a:pathLst>
          </a:custGeom>
          <a:solidFill>
            <a:srgbClr val="2529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380965" y="4689428"/>
            <a:ext cx="737235" cy="386715"/>
          </a:xfrm>
          <a:custGeom>
            <a:avLst/>
            <a:gdLst/>
            <a:ahLst/>
            <a:cxnLst/>
            <a:rect l="l" t="t" r="r" b="b"/>
            <a:pathLst>
              <a:path w="737234" h="386714">
                <a:moveTo>
                  <a:pt x="519763" y="327199"/>
                </a:moveTo>
                <a:lnTo>
                  <a:pt x="247900" y="327199"/>
                </a:lnTo>
                <a:lnTo>
                  <a:pt x="284250" y="326571"/>
                </a:lnTo>
                <a:lnTo>
                  <a:pt x="312095" y="324396"/>
                </a:lnTo>
                <a:lnTo>
                  <a:pt x="321452" y="323373"/>
                </a:lnTo>
                <a:lnTo>
                  <a:pt x="330781" y="321859"/>
                </a:lnTo>
                <a:lnTo>
                  <a:pt x="349581" y="319016"/>
                </a:lnTo>
                <a:lnTo>
                  <a:pt x="358952" y="317275"/>
                </a:lnTo>
                <a:lnTo>
                  <a:pt x="368268" y="315111"/>
                </a:lnTo>
                <a:lnTo>
                  <a:pt x="377654" y="313092"/>
                </a:lnTo>
                <a:lnTo>
                  <a:pt x="387012" y="310896"/>
                </a:lnTo>
                <a:lnTo>
                  <a:pt x="396244" y="308203"/>
                </a:lnTo>
                <a:lnTo>
                  <a:pt x="405333" y="305185"/>
                </a:lnTo>
                <a:lnTo>
                  <a:pt x="414643" y="302251"/>
                </a:lnTo>
                <a:lnTo>
                  <a:pt x="470542" y="280240"/>
                </a:lnTo>
                <a:lnTo>
                  <a:pt x="496471" y="267447"/>
                </a:lnTo>
                <a:lnTo>
                  <a:pt x="513312" y="258940"/>
                </a:lnTo>
                <a:lnTo>
                  <a:pt x="553824" y="234657"/>
                </a:lnTo>
                <a:lnTo>
                  <a:pt x="587902" y="209339"/>
                </a:lnTo>
                <a:lnTo>
                  <a:pt x="592101" y="205229"/>
                </a:lnTo>
                <a:lnTo>
                  <a:pt x="596630" y="201523"/>
                </a:lnTo>
                <a:lnTo>
                  <a:pt x="603300" y="195902"/>
                </a:lnTo>
                <a:lnTo>
                  <a:pt x="609757" y="190202"/>
                </a:lnTo>
                <a:lnTo>
                  <a:pt x="615917" y="184356"/>
                </a:lnTo>
                <a:lnTo>
                  <a:pt x="621695" y="178298"/>
                </a:lnTo>
                <a:lnTo>
                  <a:pt x="627521" y="172392"/>
                </a:lnTo>
                <a:lnTo>
                  <a:pt x="633090" y="166426"/>
                </a:lnTo>
                <a:lnTo>
                  <a:pt x="638365" y="160373"/>
                </a:lnTo>
                <a:lnTo>
                  <a:pt x="643308" y="154206"/>
                </a:lnTo>
                <a:lnTo>
                  <a:pt x="653262" y="142354"/>
                </a:lnTo>
                <a:lnTo>
                  <a:pt x="658987" y="134149"/>
                </a:lnTo>
                <a:lnTo>
                  <a:pt x="661737" y="130159"/>
                </a:lnTo>
                <a:lnTo>
                  <a:pt x="665946" y="124254"/>
                </a:lnTo>
                <a:lnTo>
                  <a:pt x="669795" y="118318"/>
                </a:lnTo>
                <a:lnTo>
                  <a:pt x="673366" y="112399"/>
                </a:lnTo>
                <a:lnTo>
                  <a:pt x="676743" y="106545"/>
                </a:lnTo>
                <a:lnTo>
                  <a:pt x="681630" y="99028"/>
                </a:lnTo>
                <a:lnTo>
                  <a:pt x="685248" y="91405"/>
                </a:lnTo>
                <a:lnTo>
                  <a:pt x="688790" y="84247"/>
                </a:lnTo>
                <a:lnTo>
                  <a:pt x="693701" y="73740"/>
                </a:lnTo>
                <a:lnTo>
                  <a:pt x="709121" y="31205"/>
                </a:lnTo>
                <a:lnTo>
                  <a:pt x="715215" y="3990"/>
                </a:lnTo>
                <a:lnTo>
                  <a:pt x="721209" y="0"/>
                </a:lnTo>
                <a:lnTo>
                  <a:pt x="732448" y="2226"/>
                </a:lnTo>
                <a:lnTo>
                  <a:pt x="736065" y="6531"/>
                </a:lnTo>
                <a:lnTo>
                  <a:pt x="736454" y="11463"/>
                </a:lnTo>
                <a:lnTo>
                  <a:pt x="736783" y="15722"/>
                </a:lnTo>
                <a:lnTo>
                  <a:pt x="733540" y="62746"/>
                </a:lnTo>
                <a:lnTo>
                  <a:pt x="720928" y="111493"/>
                </a:lnTo>
                <a:lnTo>
                  <a:pt x="702182" y="154325"/>
                </a:lnTo>
                <a:lnTo>
                  <a:pt x="679595" y="192079"/>
                </a:lnTo>
                <a:lnTo>
                  <a:pt x="662365" y="214391"/>
                </a:lnTo>
                <a:lnTo>
                  <a:pt x="656309" y="221967"/>
                </a:lnTo>
                <a:lnTo>
                  <a:pt x="649851" y="229320"/>
                </a:lnTo>
                <a:lnTo>
                  <a:pt x="643061" y="236524"/>
                </a:lnTo>
                <a:lnTo>
                  <a:pt x="636014" y="243654"/>
                </a:lnTo>
                <a:lnTo>
                  <a:pt x="628923" y="250940"/>
                </a:lnTo>
                <a:lnTo>
                  <a:pt x="589217" y="284425"/>
                </a:lnTo>
                <a:lnTo>
                  <a:pt x="553820" y="308412"/>
                </a:lnTo>
                <a:lnTo>
                  <a:pt x="544502" y="314085"/>
                </a:lnTo>
                <a:lnTo>
                  <a:pt x="519763" y="327199"/>
                </a:lnTo>
                <a:close/>
              </a:path>
              <a:path w="737234" h="386714">
                <a:moveTo>
                  <a:pt x="285296" y="386203"/>
                </a:moveTo>
                <a:lnTo>
                  <a:pt x="244836" y="384260"/>
                </a:lnTo>
                <a:lnTo>
                  <a:pt x="206559" y="379388"/>
                </a:lnTo>
                <a:lnTo>
                  <a:pt x="138194" y="363890"/>
                </a:lnTo>
                <a:lnTo>
                  <a:pt x="95186" y="349550"/>
                </a:lnTo>
                <a:lnTo>
                  <a:pt x="50248" y="330374"/>
                </a:lnTo>
                <a:lnTo>
                  <a:pt x="15797" y="311984"/>
                </a:lnTo>
                <a:lnTo>
                  <a:pt x="0" y="295978"/>
                </a:lnTo>
                <a:lnTo>
                  <a:pt x="3183" y="290822"/>
                </a:lnTo>
                <a:lnTo>
                  <a:pt x="5993" y="286189"/>
                </a:lnTo>
                <a:lnTo>
                  <a:pt x="11598" y="284320"/>
                </a:lnTo>
                <a:lnTo>
                  <a:pt x="26200" y="289282"/>
                </a:lnTo>
                <a:lnTo>
                  <a:pt x="52700" y="297173"/>
                </a:lnTo>
                <a:lnTo>
                  <a:pt x="94266" y="307800"/>
                </a:lnTo>
                <a:lnTo>
                  <a:pt x="148492" y="318366"/>
                </a:lnTo>
                <a:lnTo>
                  <a:pt x="195998" y="324226"/>
                </a:lnTo>
                <a:lnTo>
                  <a:pt x="247900" y="327199"/>
                </a:lnTo>
                <a:lnTo>
                  <a:pt x="519763" y="327199"/>
                </a:lnTo>
                <a:lnTo>
                  <a:pt x="514950" y="329775"/>
                </a:lnTo>
                <a:lnTo>
                  <a:pt x="456926" y="355789"/>
                </a:lnTo>
                <a:lnTo>
                  <a:pt x="413553" y="369814"/>
                </a:lnTo>
                <a:lnTo>
                  <a:pt x="370416" y="379567"/>
                </a:lnTo>
                <a:lnTo>
                  <a:pt x="327356" y="384828"/>
                </a:lnTo>
                <a:lnTo>
                  <a:pt x="306163" y="385745"/>
                </a:lnTo>
                <a:lnTo>
                  <a:pt x="285296" y="386203"/>
                </a:lnTo>
                <a:close/>
              </a:path>
            </a:pathLst>
          </a:custGeom>
          <a:solidFill>
            <a:srgbClr val="2529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276429" y="6848901"/>
            <a:ext cx="200025" cy="1386840"/>
          </a:xfrm>
          <a:custGeom>
            <a:avLst/>
            <a:gdLst/>
            <a:ahLst/>
            <a:cxnLst/>
            <a:rect l="l" t="t" r="r" b="b"/>
            <a:pathLst>
              <a:path w="200025" h="1386840">
                <a:moveTo>
                  <a:pt x="15110" y="1386348"/>
                </a:moveTo>
                <a:lnTo>
                  <a:pt x="3542" y="1383478"/>
                </a:lnTo>
                <a:lnTo>
                  <a:pt x="0" y="1378352"/>
                </a:lnTo>
                <a:lnTo>
                  <a:pt x="4619" y="1320461"/>
                </a:lnTo>
                <a:lnTo>
                  <a:pt x="8330" y="1280940"/>
                </a:lnTo>
                <a:lnTo>
                  <a:pt x="13709" y="1233620"/>
                </a:lnTo>
                <a:lnTo>
                  <a:pt x="28955" y="1108680"/>
                </a:lnTo>
                <a:lnTo>
                  <a:pt x="35820" y="1055487"/>
                </a:lnTo>
                <a:lnTo>
                  <a:pt x="43406" y="999379"/>
                </a:lnTo>
                <a:lnTo>
                  <a:pt x="51669" y="940856"/>
                </a:lnTo>
                <a:lnTo>
                  <a:pt x="61767" y="848943"/>
                </a:lnTo>
                <a:lnTo>
                  <a:pt x="80875" y="690581"/>
                </a:lnTo>
                <a:lnTo>
                  <a:pt x="110242" y="470957"/>
                </a:lnTo>
                <a:lnTo>
                  <a:pt x="121491" y="382039"/>
                </a:lnTo>
                <a:lnTo>
                  <a:pt x="129023" y="325803"/>
                </a:lnTo>
                <a:lnTo>
                  <a:pt x="136451" y="272575"/>
                </a:lnTo>
                <a:lnTo>
                  <a:pt x="143709" y="222850"/>
                </a:lnTo>
                <a:lnTo>
                  <a:pt x="167220" y="68748"/>
                </a:lnTo>
                <a:lnTo>
                  <a:pt x="178026" y="4124"/>
                </a:lnTo>
                <a:lnTo>
                  <a:pt x="183930" y="0"/>
                </a:lnTo>
                <a:lnTo>
                  <a:pt x="195693" y="2122"/>
                </a:lnTo>
                <a:lnTo>
                  <a:pt x="199579" y="7009"/>
                </a:lnTo>
                <a:lnTo>
                  <a:pt x="198716" y="49563"/>
                </a:lnTo>
                <a:lnTo>
                  <a:pt x="195162" y="139488"/>
                </a:lnTo>
                <a:lnTo>
                  <a:pt x="193113" y="181213"/>
                </a:lnTo>
                <a:lnTo>
                  <a:pt x="186741" y="277677"/>
                </a:lnTo>
                <a:lnTo>
                  <a:pt x="182755" y="331415"/>
                </a:lnTo>
                <a:lnTo>
                  <a:pt x="173199" y="447375"/>
                </a:lnTo>
                <a:lnTo>
                  <a:pt x="167532" y="508566"/>
                </a:lnTo>
                <a:lnTo>
                  <a:pt x="145204" y="698651"/>
                </a:lnTo>
                <a:lnTo>
                  <a:pt x="125090" y="851119"/>
                </a:lnTo>
                <a:lnTo>
                  <a:pt x="118194" y="900694"/>
                </a:lnTo>
                <a:lnTo>
                  <a:pt x="111081" y="949196"/>
                </a:lnTo>
                <a:lnTo>
                  <a:pt x="100331" y="1007786"/>
                </a:lnTo>
                <a:lnTo>
                  <a:pt x="89704" y="1063825"/>
                </a:lnTo>
                <a:lnTo>
                  <a:pt x="79318" y="1116812"/>
                </a:lnTo>
                <a:lnTo>
                  <a:pt x="69291" y="1166247"/>
                </a:lnTo>
                <a:lnTo>
                  <a:pt x="51189" y="1252588"/>
                </a:lnTo>
                <a:lnTo>
                  <a:pt x="36401" y="1318940"/>
                </a:lnTo>
                <a:lnTo>
                  <a:pt x="21268" y="1382656"/>
                </a:lnTo>
                <a:close/>
              </a:path>
            </a:pathLst>
          </a:custGeom>
          <a:solidFill>
            <a:srgbClr val="F7F5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817430" y="6848707"/>
            <a:ext cx="215900" cy="1480185"/>
          </a:xfrm>
          <a:custGeom>
            <a:avLst/>
            <a:gdLst/>
            <a:ahLst/>
            <a:cxnLst/>
            <a:rect l="l" t="t" r="r" b="b"/>
            <a:pathLst>
              <a:path w="215900" h="1480184">
                <a:moveTo>
                  <a:pt x="15409" y="1480011"/>
                </a:moveTo>
                <a:lnTo>
                  <a:pt x="3721" y="1477515"/>
                </a:lnTo>
                <a:lnTo>
                  <a:pt x="0" y="1472508"/>
                </a:lnTo>
                <a:lnTo>
                  <a:pt x="1532" y="1441911"/>
                </a:lnTo>
                <a:lnTo>
                  <a:pt x="13056" y="1287080"/>
                </a:lnTo>
                <a:lnTo>
                  <a:pt x="21232" y="1195276"/>
                </a:lnTo>
                <a:lnTo>
                  <a:pt x="30259" y="1103145"/>
                </a:lnTo>
                <a:lnTo>
                  <a:pt x="48196" y="938214"/>
                </a:lnTo>
                <a:lnTo>
                  <a:pt x="72923" y="735327"/>
                </a:lnTo>
                <a:lnTo>
                  <a:pt x="95661" y="565914"/>
                </a:lnTo>
                <a:lnTo>
                  <a:pt x="110588" y="468059"/>
                </a:lnTo>
                <a:lnTo>
                  <a:pt x="126453" y="369101"/>
                </a:lnTo>
                <a:lnTo>
                  <a:pt x="141828" y="277868"/>
                </a:lnTo>
                <a:lnTo>
                  <a:pt x="157948" y="187146"/>
                </a:lnTo>
                <a:lnTo>
                  <a:pt x="179835" y="72021"/>
                </a:lnTo>
                <a:lnTo>
                  <a:pt x="193869" y="3900"/>
                </a:lnTo>
                <a:lnTo>
                  <a:pt x="199923" y="0"/>
                </a:lnTo>
                <a:lnTo>
                  <a:pt x="211626" y="2585"/>
                </a:lnTo>
                <a:lnTo>
                  <a:pt x="215333" y="7652"/>
                </a:lnTo>
                <a:lnTo>
                  <a:pt x="212502" y="49469"/>
                </a:lnTo>
                <a:lnTo>
                  <a:pt x="200233" y="192998"/>
                </a:lnTo>
                <a:lnTo>
                  <a:pt x="191159" y="284696"/>
                </a:lnTo>
                <a:lnTo>
                  <a:pt x="181227" y="376685"/>
                </a:lnTo>
                <a:lnTo>
                  <a:pt x="169671" y="476234"/>
                </a:lnTo>
                <a:lnTo>
                  <a:pt x="137163" y="743906"/>
                </a:lnTo>
                <a:lnTo>
                  <a:pt x="114600" y="913063"/>
                </a:lnTo>
                <a:lnTo>
                  <a:pt x="93061" y="1061306"/>
                </a:lnTo>
                <a:lnTo>
                  <a:pt x="78335" y="1156769"/>
                </a:lnTo>
                <a:lnTo>
                  <a:pt x="64135" y="1243425"/>
                </a:lnTo>
                <a:lnTo>
                  <a:pt x="55877" y="1292176"/>
                </a:lnTo>
                <a:lnTo>
                  <a:pt x="34974" y="1407496"/>
                </a:lnTo>
                <a:lnTo>
                  <a:pt x="21463" y="1476080"/>
                </a:lnTo>
                <a:close/>
              </a:path>
            </a:pathLst>
          </a:custGeom>
          <a:solidFill>
            <a:srgbClr val="F7F5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111644" y="7090354"/>
            <a:ext cx="1801857" cy="20516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344963" y="2391561"/>
            <a:ext cx="712470" cy="680720"/>
          </a:xfrm>
          <a:custGeom>
            <a:avLst/>
            <a:gdLst/>
            <a:ahLst/>
            <a:cxnLst/>
            <a:rect l="l" t="t" r="r" b="b"/>
            <a:pathLst>
              <a:path w="712469" h="680719">
                <a:moveTo>
                  <a:pt x="58813" y="496341"/>
                </a:moveTo>
                <a:lnTo>
                  <a:pt x="58229" y="497128"/>
                </a:lnTo>
                <a:lnTo>
                  <a:pt x="58699" y="496836"/>
                </a:lnTo>
                <a:lnTo>
                  <a:pt x="58813" y="496341"/>
                </a:lnTo>
                <a:close/>
              </a:path>
              <a:path w="712469" h="680719">
                <a:moveTo>
                  <a:pt x="59982" y="494753"/>
                </a:moveTo>
                <a:lnTo>
                  <a:pt x="59055" y="495325"/>
                </a:lnTo>
                <a:lnTo>
                  <a:pt x="58813" y="496341"/>
                </a:lnTo>
                <a:lnTo>
                  <a:pt x="59982" y="494753"/>
                </a:lnTo>
                <a:close/>
              </a:path>
              <a:path w="712469" h="680719">
                <a:moveTo>
                  <a:pt x="299529" y="23012"/>
                </a:moveTo>
                <a:lnTo>
                  <a:pt x="297586" y="17780"/>
                </a:lnTo>
                <a:lnTo>
                  <a:pt x="294119" y="12204"/>
                </a:lnTo>
                <a:lnTo>
                  <a:pt x="296913" y="10477"/>
                </a:lnTo>
                <a:lnTo>
                  <a:pt x="294830" y="9182"/>
                </a:lnTo>
                <a:lnTo>
                  <a:pt x="293674" y="7327"/>
                </a:lnTo>
                <a:lnTo>
                  <a:pt x="287489" y="3187"/>
                </a:lnTo>
                <a:lnTo>
                  <a:pt x="280911" y="749"/>
                </a:lnTo>
                <a:lnTo>
                  <a:pt x="273926" y="0"/>
                </a:lnTo>
                <a:lnTo>
                  <a:pt x="266547" y="952"/>
                </a:lnTo>
                <a:lnTo>
                  <a:pt x="234403" y="29883"/>
                </a:lnTo>
                <a:lnTo>
                  <a:pt x="228828" y="36690"/>
                </a:lnTo>
                <a:lnTo>
                  <a:pt x="223215" y="43256"/>
                </a:lnTo>
                <a:lnTo>
                  <a:pt x="210921" y="58877"/>
                </a:lnTo>
                <a:lnTo>
                  <a:pt x="199237" y="74701"/>
                </a:lnTo>
                <a:lnTo>
                  <a:pt x="188226" y="90843"/>
                </a:lnTo>
                <a:lnTo>
                  <a:pt x="177952" y="107378"/>
                </a:lnTo>
                <a:lnTo>
                  <a:pt x="167741" y="123621"/>
                </a:lnTo>
                <a:lnTo>
                  <a:pt x="148170" y="157518"/>
                </a:lnTo>
                <a:lnTo>
                  <a:pt x="126568" y="200393"/>
                </a:lnTo>
                <a:lnTo>
                  <a:pt x="122326" y="208813"/>
                </a:lnTo>
                <a:lnTo>
                  <a:pt x="117856" y="217182"/>
                </a:lnTo>
                <a:lnTo>
                  <a:pt x="108699" y="233565"/>
                </a:lnTo>
                <a:lnTo>
                  <a:pt x="94703" y="259651"/>
                </a:lnTo>
                <a:lnTo>
                  <a:pt x="75819" y="295871"/>
                </a:lnTo>
                <a:lnTo>
                  <a:pt x="58508" y="332003"/>
                </a:lnTo>
                <a:lnTo>
                  <a:pt x="43764" y="368134"/>
                </a:lnTo>
                <a:lnTo>
                  <a:pt x="36830" y="386740"/>
                </a:lnTo>
                <a:lnTo>
                  <a:pt x="32207" y="398297"/>
                </a:lnTo>
                <a:lnTo>
                  <a:pt x="13246" y="445808"/>
                </a:lnTo>
                <a:lnTo>
                  <a:pt x="495" y="483958"/>
                </a:lnTo>
                <a:lnTo>
                  <a:pt x="0" y="494576"/>
                </a:lnTo>
                <a:lnTo>
                  <a:pt x="3949" y="504355"/>
                </a:lnTo>
                <a:lnTo>
                  <a:pt x="11226" y="512089"/>
                </a:lnTo>
                <a:lnTo>
                  <a:pt x="20675" y="516534"/>
                </a:lnTo>
                <a:lnTo>
                  <a:pt x="25196" y="517601"/>
                </a:lnTo>
                <a:lnTo>
                  <a:pt x="30073" y="517156"/>
                </a:lnTo>
                <a:lnTo>
                  <a:pt x="34378" y="515772"/>
                </a:lnTo>
                <a:lnTo>
                  <a:pt x="40182" y="514756"/>
                </a:lnTo>
                <a:lnTo>
                  <a:pt x="46342" y="512229"/>
                </a:lnTo>
                <a:lnTo>
                  <a:pt x="53340" y="502729"/>
                </a:lnTo>
                <a:lnTo>
                  <a:pt x="56476" y="499503"/>
                </a:lnTo>
                <a:lnTo>
                  <a:pt x="57886" y="497598"/>
                </a:lnTo>
                <a:lnTo>
                  <a:pt x="58229" y="497128"/>
                </a:lnTo>
                <a:lnTo>
                  <a:pt x="57772" y="497408"/>
                </a:lnTo>
                <a:lnTo>
                  <a:pt x="59055" y="495325"/>
                </a:lnTo>
                <a:lnTo>
                  <a:pt x="60337" y="493242"/>
                </a:lnTo>
                <a:lnTo>
                  <a:pt x="61074" y="492353"/>
                </a:lnTo>
                <a:lnTo>
                  <a:pt x="62547" y="490588"/>
                </a:lnTo>
                <a:lnTo>
                  <a:pt x="65112" y="486422"/>
                </a:lnTo>
                <a:lnTo>
                  <a:pt x="60693" y="491744"/>
                </a:lnTo>
                <a:lnTo>
                  <a:pt x="65849" y="484479"/>
                </a:lnTo>
                <a:lnTo>
                  <a:pt x="75946" y="469607"/>
                </a:lnTo>
                <a:lnTo>
                  <a:pt x="81102" y="462343"/>
                </a:lnTo>
                <a:lnTo>
                  <a:pt x="81457" y="460832"/>
                </a:lnTo>
                <a:lnTo>
                  <a:pt x="83324" y="459676"/>
                </a:lnTo>
                <a:lnTo>
                  <a:pt x="83680" y="458177"/>
                </a:lnTo>
                <a:lnTo>
                  <a:pt x="82740" y="458749"/>
                </a:lnTo>
                <a:lnTo>
                  <a:pt x="86245" y="454012"/>
                </a:lnTo>
                <a:lnTo>
                  <a:pt x="89166" y="448335"/>
                </a:lnTo>
                <a:lnTo>
                  <a:pt x="91503" y="445173"/>
                </a:lnTo>
                <a:lnTo>
                  <a:pt x="91376" y="445668"/>
                </a:lnTo>
                <a:lnTo>
                  <a:pt x="92671" y="443585"/>
                </a:lnTo>
                <a:lnTo>
                  <a:pt x="94881" y="440931"/>
                </a:lnTo>
                <a:lnTo>
                  <a:pt x="96164" y="438848"/>
                </a:lnTo>
                <a:lnTo>
                  <a:pt x="114363" y="412546"/>
                </a:lnTo>
                <a:lnTo>
                  <a:pt x="147281" y="358254"/>
                </a:lnTo>
                <a:lnTo>
                  <a:pt x="165735" y="321449"/>
                </a:lnTo>
                <a:lnTo>
                  <a:pt x="177825" y="294208"/>
                </a:lnTo>
                <a:lnTo>
                  <a:pt x="182105" y="285203"/>
                </a:lnTo>
                <a:lnTo>
                  <a:pt x="191439" y="267665"/>
                </a:lnTo>
                <a:lnTo>
                  <a:pt x="195719" y="258660"/>
                </a:lnTo>
                <a:lnTo>
                  <a:pt x="200787" y="249720"/>
                </a:lnTo>
                <a:lnTo>
                  <a:pt x="205765" y="240842"/>
                </a:lnTo>
                <a:lnTo>
                  <a:pt x="210566" y="232067"/>
                </a:lnTo>
                <a:lnTo>
                  <a:pt x="215112" y="223456"/>
                </a:lnTo>
                <a:lnTo>
                  <a:pt x="219938" y="214452"/>
                </a:lnTo>
                <a:lnTo>
                  <a:pt x="224332" y="205346"/>
                </a:lnTo>
                <a:lnTo>
                  <a:pt x="228447" y="196164"/>
                </a:lnTo>
                <a:lnTo>
                  <a:pt x="232422" y="186969"/>
                </a:lnTo>
                <a:lnTo>
                  <a:pt x="237020" y="177558"/>
                </a:lnTo>
                <a:lnTo>
                  <a:pt x="246075" y="159308"/>
                </a:lnTo>
                <a:lnTo>
                  <a:pt x="250659" y="149898"/>
                </a:lnTo>
                <a:lnTo>
                  <a:pt x="254774" y="140614"/>
                </a:lnTo>
                <a:lnTo>
                  <a:pt x="259105" y="131305"/>
                </a:lnTo>
                <a:lnTo>
                  <a:pt x="263550" y="122174"/>
                </a:lnTo>
                <a:lnTo>
                  <a:pt x="267982" y="113411"/>
                </a:lnTo>
                <a:lnTo>
                  <a:pt x="272338" y="104889"/>
                </a:lnTo>
                <a:lnTo>
                  <a:pt x="276555" y="96342"/>
                </a:lnTo>
                <a:lnTo>
                  <a:pt x="280403" y="87909"/>
                </a:lnTo>
                <a:lnTo>
                  <a:pt x="284010" y="79006"/>
                </a:lnTo>
                <a:lnTo>
                  <a:pt x="286512" y="73367"/>
                </a:lnTo>
                <a:lnTo>
                  <a:pt x="289026" y="67360"/>
                </a:lnTo>
                <a:lnTo>
                  <a:pt x="291426" y="61175"/>
                </a:lnTo>
                <a:lnTo>
                  <a:pt x="293611" y="55016"/>
                </a:lnTo>
                <a:lnTo>
                  <a:pt x="294322" y="52006"/>
                </a:lnTo>
                <a:lnTo>
                  <a:pt x="295960" y="48412"/>
                </a:lnTo>
                <a:lnTo>
                  <a:pt x="296659" y="45402"/>
                </a:lnTo>
                <a:lnTo>
                  <a:pt x="298653" y="40297"/>
                </a:lnTo>
                <a:lnTo>
                  <a:pt x="298564" y="33921"/>
                </a:lnTo>
                <a:lnTo>
                  <a:pt x="299529" y="23012"/>
                </a:lnTo>
                <a:close/>
              </a:path>
              <a:path w="712469" h="680719">
                <a:moveTo>
                  <a:pt x="604989" y="229146"/>
                </a:moveTo>
                <a:lnTo>
                  <a:pt x="604545" y="224269"/>
                </a:lnTo>
                <a:lnTo>
                  <a:pt x="602589" y="219036"/>
                </a:lnTo>
                <a:lnTo>
                  <a:pt x="600290" y="215315"/>
                </a:lnTo>
                <a:lnTo>
                  <a:pt x="597763" y="209156"/>
                </a:lnTo>
                <a:lnTo>
                  <a:pt x="594525" y="206006"/>
                </a:lnTo>
                <a:lnTo>
                  <a:pt x="590359" y="203441"/>
                </a:lnTo>
                <a:lnTo>
                  <a:pt x="585609" y="199936"/>
                </a:lnTo>
                <a:lnTo>
                  <a:pt x="578650" y="199097"/>
                </a:lnTo>
                <a:lnTo>
                  <a:pt x="565886" y="199275"/>
                </a:lnTo>
                <a:lnTo>
                  <a:pt x="559727" y="201815"/>
                </a:lnTo>
                <a:lnTo>
                  <a:pt x="552983" y="203403"/>
                </a:lnTo>
                <a:lnTo>
                  <a:pt x="544385" y="206159"/>
                </a:lnTo>
                <a:lnTo>
                  <a:pt x="537298" y="209270"/>
                </a:lnTo>
                <a:lnTo>
                  <a:pt x="529856" y="213880"/>
                </a:lnTo>
                <a:lnTo>
                  <a:pt x="512495" y="222948"/>
                </a:lnTo>
                <a:lnTo>
                  <a:pt x="478764" y="241909"/>
                </a:lnTo>
                <a:lnTo>
                  <a:pt x="444449" y="263105"/>
                </a:lnTo>
                <a:lnTo>
                  <a:pt x="427278" y="274866"/>
                </a:lnTo>
                <a:lnTo>
                  <a:pt x="418287" y="280657"/>
                </a:lnTo>
                <a:lnTo>
                  <a:pt x="409371" y="286766"/>
                </a:lnTo>
                <a:lnTo>
                  <a:pt x="400392" y="293154"/>
                </a:lnTo>
                <a:lnTo>
                  <a:pt x="392315" y="298996"/>
                </a:lnTo>
                <a:lnTo>
                  <a:pt x="382625" y="305879"/>
                </a:lnTo>
                <a:lnTo>
                  <a:pt x="324307" y="347700"/>
                </a:lnTo>
                <a:lnTo>
                  <a:pt x="287426" y="376516"/>
                </a:lnTo>
                <a:lnTo>
                  <a:pt x="250977" y="406019"/>
                </a:lnTo>
                <a:lnTo>
                  <a:pt x="241300" y="413753"/>
                </a:lnTo>
                <a:lnTo>
                  <a:pt x="222072" y="428637"/>
                </a:lnTo>
                <a:lnTo>
                  <a:pt x="212915" y="436041"/>
                </a:lnTo>
                <a:lnTo>
                  <a:pt x="204558" y="443153"/>
                </a:lnTo>
                <a:lnTo>
                  <a:pt x="187502" y="457581"/>
                </a:lnTo>
                <a:lnTo>
                  <a:pt x="179158" y="464693"/>
                </a:lnTo>
                <a:lnTo>
                  <a:pt x="165696" y="475729"/>
                </a:lnTo>
                <a:lnTo>
                  <a:pt x="138785" y="497217"/>
                </a:lnTo>
                <a:lnTo>
                  <a:pt x="124777" y="508584"/>
                </a:lnTo>
                <a:lnTo>
                  <a:pt x="92316" y="536536"/>
                </a:lnTo>
                <a:lnTo>
                  <a:pt x="89839" y="547090"/>
                </a:lnTo>
                <a:lnTo>
                  <a:pt x="88912" y="547662"/>
                </a:lnTo>
                <a:lnTo>
                  <a:pt x="89484" y="548601"/>
                </a:lnTo>
                <a:lnTo>
                  <a:pt x="86690" y="550329"/>
                </a:lnTo>
                <a:lnTo>
                  <a:pt x="86334" y="551840"/>
                </a:lnTo>
                <a:lnTo>
                  <a:pt x="85407" y="552411"/>
                </a:lnTo>
                <a:lnTo>
                  <a:pt x="83197" y="555078"/>
                </a:lnTo>
                <a:lnTo>
                  <a:pt x="82486" y="558088"/>
                </a:lnTo>
                <a:lnTo>
                  <a:pt x="80848" y="561682"/>
                </a:lnTo>
                <a:lnTo>
                  <a:pt x="79082" y="569214"/>
                </a:lnTo>
                <a:lnTo>
                  <a:pt x="80683" y="575957"/>
                </a:lnTo>
                <a:lnTo>
                  <a:pt x="83781" y="583044"/>
                </a:lnTo>
                <a:lnTo>
                  <a:pt x="88392" y="588594"/>
                </a:lnTo>
                <a:lnTo>
                  <a:pt x="94246" y="592658"/>
                </a:lnTo>
                <a:lnTo>
                  <a:pt x="101066" y="595147"/>
                </a:lnTo>
                <a:lnTo>
                  <a:pt x="108572" y="596023"/>
                </a:lnTo>
                <a:lnTo>
                  <a:pt x="114947" y="595934"/>
                </a:lnTo>
                <a:lnTo>
                  <a:pt x="119608" y="593051"/>
                </a:lnTo>
                <a:lnTo>
                  <a:pt x="124828" y="591096"/>
                </a:lnTo>
                <a:lnTo>
                  <a:pt x="131000" y="588568"/>
                </a:lnTo>
                <a:lnTo>
                  <a:pt x="146291" y="578954"/>
                </a:lnTo>
                <a:lnTo>
                  <a:pt x="148907" y="577265"/>
                </a:lnTo>
                <a:lnTo>
                  <a:pt x="161823" y="568375"/>
                </a:lnTo>
                <a:lnTo>
                  <a:pt x="168567" y="563994"/>
                </a:lnTo>
                <a:lnTo>
                  <a:pt x="176098" y="558825"/>
                </a:lnTo>
                <a:lnTo>
                  <a:pt x="185102" y="553262"/>
                </a:lnTo>
                <a:lnTo>
                  <a:pt x="193611" y="548297"/>
                </a:lnTo>
                <a:lnTo>
                  <a:pt x="202069" y="543229"/>
                </a:lnTo>
                <a:lnTo>
                  <a:pt x="249199" y="513486"/>
                </a:lnTo>
                <a:lnTo>
                  <a:pt x="295668" y="481520"/>
                </a:lnTo>
                <a:lnTo>
                  <a:pt x="310984" y="471004"/>
                </a:lnTo>
                <a:lnTo>
                  <a:pt x="326313" y="461086"/>
                </a:lnTo>
                <a:lnTo>
                  <a:pt x="336080" y="455028"/>
                </a:lnTo>
                <a:lnTo>
                  <a:pt x="360197" y="439928"/>
                </a:lnTo>
                <a:lnTo>
                  <a:pt x="377101" y="429069"/>
                </a:lnTo>
                <a:lnTo>
                  <a:pt x="393661" y="418058"/>
                </a:lnTo>
                <a:lnTo>
                  <a:pt x="409244" y="407873"/>
                </a:lnTo>
                <a:lnTo>
                  <a:pt x="418109" y="402234"/>
                </a:lnTo>
                <a:lnTo>
                  <a:pt x="428193" y="395859"/>
                </a:lnTo>
                <a:lnTo>
                  <a:pt x="445439" y="384708"/>
                </a:lnTo>
                <a:lnTo>
                  <a:pt x="479818" y="360692"/>
                </a:lnTo>
                <a:lnTo>
                  <a:pt x="513537" y="335102"/>
                </a:lnTo>
                <a:lnTo>
                  <a:pt x="547789" y="306755"/>
                </a:lnTo>
                <a:lnTo>
                  <a:pt x="579602" y="274764"/>
                </a:lnTo>
                <a:lnTo>
                  <a:pt x="601637" y="243459"/>
                </a:lnTo>
                <a:lnTo>
                  <a:pt x="604075" y="236550"/>
                </a:lnTo>
                <a:lnTo>
                  <a:pt x="604989" y="229146"/>
                </a:lnTo>
                <a:close/>
              </a:path>
              <a:path w="712469" h="680719">
                <a:moveTo>
                  <a:pt x="711911" y="534416"/>
                </a:moveTo>
                <a:lnTo>
                  <a:pt x="710996" y="522808"/>
                </a:lnTo>
                <a:lnTo>
                  <a:pt x="710768" y="520369"/>
                </a:lnTo>
                <a:lnTo>
                  <a:pt x="707885" y="515721"/>
                </a:lnTo>
                <a:lnTo>
                  <a:pt x="705358" y="509549"/>
                </a:lnTo>
                <a:lnTo>
                  <a:pt x="697598" y="505345"/>
                </a:lnTo>
                <a:lnTo>
                  <a:pt x="687628" y="503796"/>
                </a:lnTo>
                <a:lnTo>
                  <a:pt x="680669" y="502958"/>
                </a:lnTo>
                <a:lnTo>
                  <a:pt x="675208" y="502475"/>
                </a:lnTo>
                <a:lnTo>
                  <a:pt x="668248" y="501637"/>
                </a:lnTo>
                <a:lnTo>
                  <a:pt x="648347" y="501713"/>
                </a:lnTo>
                <a:lnTo>
                  <a:pt x="628548" y="503542"/>
                </a:lnTo>
                <a:lnTo>
                  <a:pt x="608723" y="506107"/>
                </a:lnTo>
                <a:lnTo>
                  <a:pt x="588733" y="508406"/>
                </a:lnTo>
                <a:lnTo>
                  <a:pt x="542061" y="514146"/>
                </a:lnTo>
                <a:lnTo>
                  <a:pt x="502932" y="521652"/>
                </a:lnTo>
                <a:lnTo>
                  <a:pt x="462876" y="531825"/>
                </a:lnTo>
                <a:lnTo>
                  <a:pt x="403466" y="548157"/>
                </a:lnTo>
                <a:lnTo>
                  <a:pt x="383667" y="553377"/>
                </a:lnTo>
                <a:lnTo>
                  <a:pt x="363816" y="558152"/>
                </a:lnTo>
                <a:lnTo>
                  <a:pt x="343916" y="562229"/>
                </a:lnTo>
                <a:lnTo>
                  <a:pt x="323913" y="565797"/>
                </a:lnTo>
                <a:lnTo>
                  <a:pt x="303961" y="569442"/>
                </a:lnTo>
                <a:lnTo>
                  <a:pt x="265290" y="578751"/>
                </a:lnTo>
                <a:lnTo>
                  <a:pt x="219760" y="594118"/>
                </a:lnTo>
                <a:lnTo>
                  <a:pt x="190703" y="604913"/>
                </a:lnTo>
                <a:lnTo>
                  <a:pt x="176390" y="609866"/>
                </a:lnTo>
                <a:lnTo>
                  <a:pt x="138264" y="624713"/>
                </a:lnTo>
                <a:lnTo>
                  <a:pt x="128371" y="642264"/>
                </a:lnTo>
                <a:lnTo>
                  <a:pt x="129476" y="652614"/>
                </a:lnTo>
                <a:lnTo>
                  <a:pt x="130276" y="655980"/>
                </a:lnTo>
                <a:lnTo>
                  <a:pt x="133731" y="661568"/>
                </a:lnTo>
                <a:lnTo>
                  <a:pt x="137363" y="669099"/>
                </a:lnTo>
                <a:lnTo>
                  <a:pt x="143319" y="674954"/>
                </a:lnTo>
                <a:lnTo>
                  <a:pt x="150939" y="678802"/>
                </a:lnTo>
                <a:lnTo>
                  <a:pt x="159537" y="680351"/>
                </a:lnTo>
                <a:lnTo>
                  <a:pt x="161975" y="680135"/>
                </a:lnTo>
                <a:lnTo>
                  <a:pt x="163487" y="680478"/>
                </a:lnTo>
                <a:lnTo>
                  <a:pt x="165354" y="679335"/>
                </a:lnTo>
                <a:lnTo>
                  <a:pt x="187286" y="677329"/>
                </a:lnTo>
                <a:lnTo>
                  <a:pt x="189699" y="677049"/>
                </a:lnTo>
                <a:lnTo>
                  <a:pt x="190893" y="676922"/>
                </a:lnTo>
                <a:lnTo>
                  <a:pt x="197218" y="676211"/>
                </a:lnTo>
                <a:lnTo>
                  <a:pt x="217297" y="674306"/>
                </a:lnTo>
                <a:lnTo>
                  <a:pt x="227228" y="673188"/>
                </a:lnTo>
                <a:lnTo>
                  <a:pt x="262509" y="668083"/>
                </a:lnTo>
                <a:lnTo>
                  <a:pt x="297776" y="663117"/>
                </a:lnTo>
                <a:lnTo>
                  <a:pt x="367715" y="650519"/>
                </a:lnTo>
                <a:lnTo>
                  <a:pt x="417944" y="638048"/>
                </a:lnTo>
                <a:lnTo>
                  <a:pt x="434505" y="633603"/>
                </a:lnTo>
                <a:lnTo>
                  <a:pt x="515353" y="614426"/>
                </a:lnTo>
                <a:lnTo>
                  <a:pt x="534682" y="610285"/>
                </a:lnTo>
                <a:lnTo>
                  <a:pt x="554050" y="606221"/>
                </a:lnTo>
                <a:lnTo>
                  <a:pt x="573100" y="601814"/>
                </a:lnTo>
                <a:lnTo>
                  <a:pt x="602615" y="593636"/>
                </a:lnTo>
                <a:lnTo>
                  <a:pt x="613321" y="590423"/>
                </a:lnTo>
                <a:lnTo>
                  <a:pt x="624205" y="587095"/>
                </a:lnTo>
                <a:lnTo>
                  <a:pt x="635457" y="583793"/>
                </a:lnTo>
                <a:lnTo>
                  <a:pt x="644550" y="580999"/>
                </a:lnTo>
                <a:lnTo>
                  <a:pt x="653719" y="577938"/>
                </a:lnTo>
                <a:lnTo>
                  <a:pt x="662673" y="574522"/>
                </a:lnTo>
                <a:lnTo>
                  <a:pt x="670369" y="571042"/>
                </a:lnTo>
                <a:lnTo>
                  <a:pt x="685304" y="564489"/>
                </a:lnTo>
                <a:lnTo>
                  <a:pt x="691819" y="560451"/>
                </a:lnTo>
                <a:lnTo>
                  <a:pt x="701001" y="553453"/>
                </a:lnTo>
                <a:lnTo>
                  <a:pt x="708139" y="544703"/>
                </a:lnTo>
                <a:lnTo>
                  <a:pt x="711911" y="534416"/>
                </a:lnTo>
                <a:close/>
              </a:path>
            </a:pathLst>
          </a:custGeom>
          <a:solidFill>
            <a:srgbClr val="F7F5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511401" y="3118349"/>
            <a:ext cx="518795" cy="148590"/>
          </a:xfrm>
          <a:custGeom>
            <a:avLst/>
            <a:gdLst/>
            <a:ahLst/>
            <a:cxnLst/>
            <a:rect l="l" t="t" r="r" b="b"/>
            <a:pathLst>
              <a:path w="518794" h="148589">
                <a:moveTo>
                  <a:pt x="4291" y="50054"/>
                </a:moveTo>
                <a:lnTo>
                  <a:pt x="1285" y="43645"/>
                </a:lnTo>
                <a:lnTo>
                  <a:pt x="0" y="36895"/>
                </a:lnTo>
                <a:lnTo>
                  <a:pt x="596" y="30065"/>
                </a:lnTo>
                <a:lnTo>
                  <a:pt x="1304" y="27050"/>
                </a:lnTo>
                <a:lnTo>
                  <a:pt x="2588" y="24966"/>
                </a:lnTo>
                <a:lnTo>
                  <a:pt x="4918" y="15412"/>
                </a:lnTo>
                <a:lnTo>
                  <a:pt x="10386" y="7415"/>
                </a:lnTo>
                <a:lnTo>
                  <a:pt x="18390" y="1952"/>
                </a:lnTo>
                <a:lnTo>
                  <a:pt x="28328" y="0"/>
                </a:lnTo>
                <a:lnTo>
                  <a:pt x="47857" y="697"/>
                </a:lnTo>
                <a:lnTo>
                  <a:pt x="67340" y="1906"/>
                </a:lnTo>
                <a:lnTo>
                  <a:pt x="86866" y="3572"/>
                </a:lnTo>
                <a:lnTo>
                  <a:pt x="106520" y="5641"/>
                </a:lnTo>
                <a:lnTo>
                  <a:pt x="172277" y="11803"/>
                </a:lnTo>
                <a:lnTo>
                  <a:pt x="215234" y="17282"/>
                </a:lnTo>
                <a:lnTo>
                  <a:pt x="256856" y="25219"/>
                </a:lnTo>
                <a:lnTo>
                  <a:pt x="316127" y="39164"/>
                </a:lnTo>
                <a:lnTo>
                  <a:pt x="335647" y="43550"/>
                </a:lnTo>
                <a:lnTo>
                  <a:pt x="355159" y="47337"/>
                </a:lnTo>
                <a:lnTo>
                  <a:pt x="375746" y="51042"/>
                </a:lnTo>
                <a:lnTo>
                  <a:pt x="396180" y="55083"/>
                </a:lnTo>
                <a:lnTo>
                  <a:pt x="435972" y="65522"/>
                </a:lnTo>
                <a:lnTo>
                  <a:pt x="474675" y="80178"/>
                </a:lnTo>
                <a:lnTo>
                  <a:pt x="489970" y="86155"/>
                </a:lnTo>
                <a:lnTo>
                  <a:pt x="493562" y="87794"/>
                </a:lnTo>
                <a:lnTo>
                  <a:pt x="496576" y="88502"/>
                </a:lnTo>
                <a:lnTo>
                  <a:pt x="498660" y="89787"/>
                </a:lnTo>
                <a:lnTo>
                  <a:pt x="504335" y="92710"/>
                </a:lnTo>
                <a:lnTo>
                  <a:pt x="508149" y="96786"/>
                </a:lnTo>
                <a:lnTo>
                  <a:pt x="514401" y="100640"/>
                </a:lnTo>
                <a:lnTo>
                  <a:pt x="517284" y="105293"/>
                </a:lnTo>
                <a:lnTo>
                  <a:pt x="518540" y="115242"/>
                </a:lnTo>
                <a:lnTo>
                  <a:pt x="517930" y="122442"/>
                </a:lnTo>
                <a:lnTo>
                  <a:pt x="474373" y="146355"/>
                </a:lnTo>
                <a:lnTo>
                  <a:pt x="445988" y="148187"/>
                </a:lnTo>
                <a:lnTo>
                  <a:pt x="435275" y="148044"/>
                </a:lnTo>
                <a:lnTo>
                  <a:pt x="390819" y="146089"/>
                </a:lnTo>
                <a:lnTo>
                  <a:pt x="335996" y="138867"/>
                </a:lnTo>
                <a:lnTo>
                  <a:pt x="296897" y="131299"/>
                </a:lnTo>
                <a:lnTo>
                  <a:pt x="277455" y="127690"/>
                </a:lnTo>
                <a:lnTo>
                  <a:pt x="221370" y="118432"/>
                </a:lnTo>
                <a:lnTo>
                  <a:pt x="165436" y="106947"/>
                </a:lnTo>
                <a:lnTo>
                  <a:pt x="122618" y="94841"/>
                </a:lnTo>
                <a:lnTo>
                  <a:pt x="89258" y="86534"/>
                </a:lnTo>
                <a:lnTo>
                  <a:pt x="82897" y="84680"/>
                </a:lnTo>
                <a:lnTo>
                  <a:pt x="70611" y="80701"/>
                </a:lnTo>
                <a:lnTo>
                  <a:pt x="72119" y="81055"/>
                </a:lnTo>
                <a:lnTo>
                  <a:pt x="64936" y="77778"/>
                </a:lnTo>
                <a:lnTo>
                  <a:pt x="51725" y="73085"/>
                </a:lnTo>
                <a:lnTo>
                  <a:pt x="56247" y="74147"/>
                </a:lnTo>
                <a:lnTo>
                  <a:pt x="54163" y="72862"/>
                </a:lnTo>
                <a:lnTo>
                  <a:pt x="49641" y="71800"/>
                </a:lnTo>
                <a:lnTo>
                  <a:pt x="51148" y="72154"/>
                </a:lnTo>
                <a:lnTo>
                  <a:pt x="46627" y="71092"/>
                </a:lnTo>
                <a:lnTo>
                  <a:pt x="42459" y="68523"/>
                </a:lnTo>
                <a:lnTo>
                  <a:pt x="37937" y="67461"/>
                </a:lnTo>
                <a:lnTo>
                  <a:pt x="34346" y="65822"/>
                </a:lnTo>
                <a:lnTo>
                  <a:pt x="26810" y="64053"/>
                </a:lnTo>
                <a:lnTo>
                  <a:pt x="24372" y="64275"/>
                </a:lnTo>
                <a:lnTo>
                  <a:pt x="22288" y="62991"/>
                </a:lnTo>
                <a:lnTo>
                  <a:pt x="17190" y="60998"/>
                </a:lnTo>
                <a:lnTo>
                  <a:pt x="12668" y="59936"/>
                </a:lnTo>
                <a:lnTo>
                  <a:pt x="8854" y="55860"/>
                </a:lnTo>
                <a:lnTo>
                  <a:pt x="4291" y="50054"/>
                </a:lnTo>
                <a:close/>
              </a:path>
            </a:pathLst>
          </a:custGeom>
          <a:solidFill>
            <a:srgbClr val="F7F5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818556" y="5210860"/>
            <a:ext cx="720725" cy="836294"/>
          </a:xfrm>
          <a:custGeom>
            <a:avLst/>
            <a:gdLst/>
            <a:ahLst/>
            <a:cxnLst/>
            <a:rect l="l" t="t" r="r" b="b"/>
            <a:pathLst>
              <a:path w="720725" h="836295">
                <a:moveTo>
                  <a:pt x="524421" y="71818"/>
                </a:moveTo>
                <a:lnTo>
                  <a:pt x="504469" y="42938"/>
                </a:lnTo>
                <a:lnTo>
                  <a:pt x="499173" y="41529"/>
                </a:lnTo>
                <a:lnTo>
                  <a:pt x="496963" y="40487"/>
                </a:lnTo>
                <a:lnTo>
                  <a:pt x="494563" y="40982"/>
                </a:lnTo>
                <a:lnTo>
                  <a:pt x="486879" y="40068"/>
                </a:lnTo>
                <a:lnTo>
                  <a:pt x="483120" y="38849"/>
                </a:lnTo>
                <a:lnTo>
                  <a:pt x="478510" y="38290"/>
                </a:lnTo>
                <a:lnTo>
                  <a:pt x="474091" y="36207"/>
                </a:lnTo>
                <a:lnTo>
                  <a:pt x="469468" y="35661"/>
                </a:lnTo>
                <a:lnTo>
                  <a:pt x="466394" y="35293"/>
                </a:lnTo>
                <a:lnTo>
                  <a:pt x="464185" y="34251"/>
                </a:lnTo>
                <a:lnTo>
                  <a:pt x="468795" y="34798"/>
                </a:lnTo>
                <a:lnTo>
                  <a:pt x="455142" y="31623"/>
                </a:lnTo>
                <a:lnTo>
                  <a:pt x="447636" y="29159"/>
                </a:lnTo>
                <a:lnTo>
                  <a:pt x="449173" y="29349"/>
                </a:lnTo>
                <a:lnTo>
                  <a:pt x="436524" y="26771"/>
                </a:lnTo>
                <a:lnTo>
                  <a:pt x="429996" y="25641"/>
                </a:lnTo>
                <a:lnTo>
                  <a:pt x="395909" y="21120"/>
                </a:lnTo>
                <a:lnTo>
                  <a:pt x="369912" y="16510"/>
                </a:lnTo>
                <a:lnTo>
                  <a:pt x="314248" y="10172"/>
                </a:lnTo>
                <a:lnTo>
                  <a:pt x="238366" y="5829"/>
                </a:lnTo>
                <a:lnTo>
                  <a:pt x="218643" y="4419"/>
                </a:lnTo>
                <a:lnTo>
                  <a:pt x="178943" y="1282"/>
                </a:lnTo>
                <a:lnTo>
                  <a:pt x="158737" y="254"/>
                </a:lnTo>
                <a:lnTo>
                  <a:pt x="135382" y="0"/>
                </a:lnTo>
                <a:lnTo>
                  <a:pt x="123659" y="241"/>
                </a:lnTo>
                <a:lnTo>
                  <a:pt x="79260" y="3276"/>
                </a:lnTo>
                <a:lnTo>
                  <a:pt x="40601" y="9334"/>
                </a:lnTo>
                <a:lnTo>
                  <a:pt x="5346" y="24879"/>
                </a:lnTo>
                <a:lnTo>
                  <a:pt x="0" y="37985"/>
                </a:lnTo>
                <a:lnTo>
                  <a:pt x="190" y="45199"/>
                </a:lnTo>
                <a:lnTo>
                  <a:pt x="2552" y="54952"/>
                </a:lnTo>
                <a:lnTo>
                  <a:pt x="5943" y="59245"/>
                </a:lnTo>
                <a:lnTo>
                  <a:pt x="12585" y="62382"/>
                </a:lnTo>
                <a:lnTo>
                  <a:pt x="16840" y="66001"/>
                </a:lnTo>
                <a:lnTo>
                  <a:pt x="22796" y="68275"/>
                </a:lnTo>
                <a:lnTo>
                  <a:pt x="25019" y="69316"/>
                </a:lnTo>
                <a:lnTo>
                  <a:pt x="28092" y="69684"/>
                </a:lnTo>
                <a:lnTo>
                  <a:pt x="31838" y="70904"/>
                </a:lnTo>
                <a:lnTo>
                  <a:pt x="47713" y="75133"/>
                </a:lnTo>
                <a:lnTo>
                  <a:pt x="67691" y="80822"/>
                </a:lnTo>
                <a:lnTo>
                  <a:pt x="108000" y="88849"/>
                </a:lnTo>
                <a:lnTo>
                  <a:pt x="149288" y="93002"/>
                </a:lnTo>
                <a:lnTo>
                  <a:pt x="170154" y="94373"/>
                </a:lnTo>
                <a:lnTo>
                  <a:pt x="189966" y="95961"/>
                </a:lnTo>
                <a:lnTo>
                  <a:pt x="209854" y="98132"/>
                </a:lnTo>
                <a:lnTo>
                  <a:pt x="249428" y="103035"/>
                </a:lnTo>
                <a:lnTo>
                  <a:pt x="270319" y="105346"/>
                </a:lnTo>
                <a:lnTo>
                  <a:pt x="291414" y="107251"/>
                </a:lnTo>
                <a:lnTo>
                  <a:pt x="312572" y="108572"/>
                </a:lnTo>
                <a:lnTo>
                  <a:pt x="333667" y="109156"/>
                </a:lnTo>
                <a:lnTo>
                  <a:pt x="355866" y="109207"/>
                </a:lnTo>
                <a:lnTo>
                  <a:pt x="421906" y="107962"/>
                </a:lnTo>
                <a:lnTo>
                  <a:pt x="441667" y="107810"/>
                </a:lnTo>
                <a:lnTo>
                  <a:pt x="480745" y="106299"/>
                </a:lnTo>
                <a:lnTo>
                  <a:pt x="521766" y="86868"/>
                </a:lnTo>
                <a:lnTo>
                  <a:pt x="523011" y="77114"/>
                </a:lnTo>
                <a:lnTo>
                  <a:pt x="524052" y="74891"/>
                </a:lnTo>
                <a:lnTo>
                  <a:pt x="524421" y="71818"/>
                </a:lnTo>
                <a:close/>
              </a:path>
              <a:path w="720725" h="836295">
                <a:moveTo>
                  <a:pt x="575665" y="181356"/>
                </a:moveTo>
                <a:lnTo>
                  <a:pt x="573417" y="171196"/>
                </a:lnTo>
                <a:lnTo>
                  <a:pt x="572249" y="167944"/>
                </a:lnTo>
                <a:lnTo>
                  <a:pt x="568185" y="162775"/>
                </a:lnTo>
                <a:lnTo>
                  <a:pt x="563740" y="155702"/>
                </a:lnTo>
                <a:lnTo>
                  <a:pt x="557161" y="150558"/>
                </a:lnTo>
                <a:lnTo>
                  <a:pt x="549160" y="147586"/>
                </a:lnTo>
                <a:lnTo>
                  <a:pt x="540435" y="147002"/>
                </a:lnTo>
                <a:lnTo>
                  <a:pt x="538035" y="147497"/>
                </a:lnTo>
                <a:lnTo>
                  <a:pt x="536498" y="147320"/>
                </a:lnTo>
                <a:lnTo>
                  <a:pt x="534771" y="148678"/>
                </a:lnTo>
                <a:lnTo>
                  <a:pt x="513194" y="153123"/>
                </a:lnTo>
                <a:lnTo>
                  <a:pt x="510832" y="153657"/>
                </a:lnTo>
                <a:lnTo>
                  <a:pt x="509651" y="153936"/>
                </a:lnTo>
                <a:lnTo>
                  <a:pt x="503453" y="155346"/>
                </a:lnTo>
                <a:lnTo>
                  <a:pt x="483717" y="159486"/>
                </a:lnTo>
                <a:lnTo>
                  <a:pt x="473976" y="161709"/>
                </a:lnTo>
                <a:lnTo>
                  <a:pt x="439483" y="170738"/>
                </a:lnTo>
                <a:lnTo>
                  <a:pt x="405003" y="179616"/>
                </a:lnTo>
                <a:lnTo>
                  <a:pt x="370738" y="189115"/>
                </a:lnTo>
                <a:lnTo>
                  <a:pt x="320560" y="205765"/>
                </a:lnTo>
                <a:lnTo>
                  <a:pt x="272427" y="224269"/>
                </a:lnTo>
                <a:lnTo>
                  <a:pt x="194246" y="252387"/>
                </a:lnTo>
                <a:lnTo>
                  <a:pt x="175501" y="258660"/>
                </a:lnTo>
                <a:lnTo>
                  <a:pt x="156718" y="264871"/>
                </a:lnTo>
                <a:lnTo>
                  <a:pt x="138277" y="271373"/>
                </a:lnTo>
                <a:lnTo>
                  <a:pt x="109867" y="282816"/>
                </a:lnTo>
                <a:lnTo>
                  <a:pt x="99580" y="287210"/>
                </a:lnTo>
                <a:lnTo>
                  <a:pt x="89141" y="291731"/>
                </a:lnTo>
                <a:lnTo>
                  <a:pt x="78333" y="296278"/>
                </a:lnTo>
                <a:lnTo>
                  <a:pt x="69596" y="300062"/>
                </a:lnTo>
                <a:lnTo>
                  <a:pt x="60833" y="304139"/>
                </a:lnTo>
                <a:lnTo>
                  <a:pt x="52324" y="308533"/>
                </a:lnTo>
                <a:lnTo>
                  <a:pt x="45059" y="312864"/>
                </a:lnTo>
                <a:lnTo>
                  <a:pt x="30949" y="321043"/>
                </a:lnTo>
                <a:lnTo>
                  <a:pt x="24930" y="325780"/>
                </a:lnTo>
                <a:lnTo>
                  <a:pt x="16598" y="333768"/>
                </a:lnTo>
                <a:lnTo>
                  <a:pt x="10477" y="343268"/>
                </a:lnTo>
                <a:lnTo>
                  <a:pt x="7886" y="353910"/>
                </a:lnTo>
                <a:lnTo>
                  <a:pt x="10096" y="365340"/>
                </a:lnTo>
                <a:lnTo>
                  <a:pt x="10591" y="367741"/>
                </a:lnTo>
                <a:lnTo>
                  <a:pt x="13982" y="372033"/>
                </a:lnTo>
                <a:lnTo>
                  <a:pt x="17183" y="377875"/>
                </a:lnTo>
                <a:lnTo>
                  <a:pt x="25361" y="381190"/>
                </a:lnTo>
                <a:lnTo>
                  <a:pt x="35445" y="381609"/>
                </a:lnTo>
                <a:lnTo>
                  <a:pt x="42456" y="381660"/>
                </a:lnTo>
                <a:lnTo>
                  <a:pt x="47929" y="381533"/>
                </a:lnTo>
                <a:lnTo>
                  <a:pt x="54940" y="381584"/>
                </a:lnTo>
                <a:lnTo>
                  <a:pt x="74714" y="379272"/>
                </a:lnTo>
                <a:lnTo>
                  <a:pt x="94183" y="375246"/>
                </a:lnTo>
                <a:lnTo>
                  <a:pt x="113601" y="370471"/>
                </a:lnTo>
                <a:lnTo>
                  <a:pt x="133197" y="365950"/>
                </a:lnTo>
                <a:lnTo>
                  <a:pt x="178930" y="355015"/>
                </a:lnTo>
                <a:lnTo>
                  <a:pt x="216979" y="343179"/>
                </a:lnTo>
                <a:lnTo>
                  <a:pt x="255651" y="328587"/>
                </a:lnTo>
                <a:lnTo>
                  <a:pt x="312851" y="305701"/>
                </a:lnTo>
                <a:lnTo>
                  <a:pt x="331939" y="298284"/>
                </a:lnTo>
                <a:lnTo>
                  <a:pt x="351129" y="291325"/>
                </a:lnTo>
                <a:lnTo>
                  <a:pt x="370446" y="285038"/>
                </a:lnTo>
                <a:lnTo>
                  <a:pt x="389928" y="279260"/>
                </a:lnTo>
                <a:lnTo>
                  <a:pt x="409346" y="273392"/>
                </a:lnTo>
                <a:lnTo>
                  <a:pt x="446722" y="259816"/>
                </a:lnTo>
                <a:lnTo>
                  <a:pt x="490258" y="239445"/>
                </a:lnTo>
                <a:lnTo>
                  <a:pt x="517918" y="225463"/>
                </a:lnTo>
                <a:lnTo>
                  <a:pt x="531583" y="218948"/>
                </a:lnTo>
                <a:lnTo>
                  <a:pt x="545388" y="212585"/>
                </a:lnTo>
                <a:lnTo>
                  <a:pt x="559130" y="206146"/>
                </a:lnTo>
                <a:lnTo>
                  <a:pt x="567804" y="199910"/>
                </a:lnTo>
                <a:lnTo>
                  <a:pt x="573557" y="191287"/>
                </a:lnTo>
                <a:lnTo>
                  <a:pt x="575665" y="181356"/>
                </a:lnTo>
                <a:close/>
              </a:path>
              <a:path w="720725" h="836295">
                <a:moveTo>
                  <a:pt x="632841" y="248437"/>
                </a:moveTo>
                <a:lnTo>
                  <a:pt x="600532" y="225094"/>
                </a:lnTo>
                <a:lnTo>
                  <a:pt x="594194" y="225907"/>
                </a:lnTo>
                <a:lnTo>
                  <a:pt x="589902" y="229285"/>
                </a:lnTo>
                <a:lnTo>
                  <a:pt x="584923" y="231813"/>
                </a:lnTo>
                <a:lnTo>
                  <a:pt x="579081" y="235026"/>
                </a:lnTo>
                <a:lnTo>
                  <a:pt x="564959" y="246278"/>
                </a:lnTo>
                <a:lnTo>
                  <a:pt x="562546" y="248259"/>
                </a:lnTo>
                <a:lnTo>
                  <a:pt x="550710" y="258533"/>
                </a:lnTo>
                <a:lnTo>
                  <a:pt x="544499" y="263652"/>
                </a:lnTo>
                <a:lnTo>
                  <a:pt x="537603" y="269621"/>
                </a:lnTo>
                <a:lnTo>
                  <a:pt x="529272" y="276161"/>
                </a:lnTo>
                <a:lnTo>
                  <a:pt x="521373" y="282054"/>
                </a:lnTo>
                <a:lnTo>
                  <a:pt x="513537" y="288023"/>
                </a:lnTo>
                <a:lnTo>
                  <a:pt x="470039" y="322872"/>
                </a:lnTo>
                <a:lnTo>
                  <a:pt x="427431" y="359841"/>
                </a:lnTo>
                <a:lnTo>
                  <a:pt x="413397" y="372008"/>
                </a:lnTo>
                <a:lnTo>
                  <a:pt x="399275" y="383578"/>
                </a:lnTo>
                <a:lnTo>
                  <a:pt x="390245" y="390690"/>
                </a:lnTo>
                <a:lnTo>
                  <a:pt x="367969" y="408406"/>
                </a:lnTo>
                <a:lnTo>
                  <a:pt x="352386" y="421081"/>
                </a:lnTo>
                <a:lnTo>
                  <a:pt x="337172" y="433870"/>
                </a:lnTo>
                <a:lnTo>
                  <a:pt x="322821" y="445744"/>
                </a:lnTo>
                <a:lnTo>
                  <a:pt x="314655" y="452335"/>
                </a:lnTo>
                <a:lnTo>
                  <a:pt x="305333" y="459803"/>
                </a:lnTo>
                <a:lnTo>
                  <a:pt x="289458" y="472821"/>
                </a:lnTo>
                <a:lnTo>
                  <a:pt x="257987" y="500532"/>
                </a:lnTo>
                <a:lnTo>
                  <a:pt x="227330" y="529742"/>
                </a:lnTo>
                <a:lnTo>
                  <a:pt x="196481" y="561746"/>
                </a:lnTo>
                <a:lnTo>
                  <a:pt x="168452" y="597103"/>
                </a:lnTo>
                <a:lnTo>
                  <a:pt x="150063" y="630682"/>
                </a:lnTo>
                <a:lnTo>
                  <a:pt x="148336" y="645287"/>
                </a:lnTo>
                <a:lnTo>
                  <a:pt x="149313" y="650074"/>
                </a:lnTo>
                <a:lnTo>
                  <a:pt x="151841" y="655053"/>
                </a:lnTo>
                <a:lnTo>
                  <a:pt x="154559" y="658495"/>
                </a:lnTo>
                <a:lnTo>
                  <a:pt x="157759" y="664337"/>
                </a:lnTo>
                <a:lnTo>
                  <a:pt x="161328" y="667092"/>
                </a:lnTo>
                <a:lnTo>
                  <a:pt x="165760" y="669188"/>
                </a:lnTo>
                <a:lnTo>
                  <a:pt x="170865" y="672134"/>
                </a:lnTo>
                <a:lnTo>
                  <a:pt x="177876" y="672185"/>
                </a:lnTo>
                <a:lnTo>
                  <a:pt x="190538" y="670572"/>
                </a:lnTo>
                <a:lnTo>
                  <a:pt x="196380" y="667372"/>
                </a:lnTo>
                <a:lnTo>
                  <a:pt x="202895" y="665022"/>
                </a:lnTo>
                <a:lnTo>
                  <a:pt x="211124" y="661327"/>
                </a:lnTo>
                <a:lnTo>
                  <a:pt x="217830" y="657453"/>
                </a:lnTo>
                <a:lnTo>
                  <a:pt x="224701" y="652030"/>
                </a:lnTo>
                <a:lnTo>
                  <a:pt x="240944" y="641070"/>
                </a:lnTo>
                <a:lnTo>
                  <a:pt x="272326" y="618451"/>
                </a:lnTo>
                <a:lnTo>
                  <a:pt x="304063" y="593547"/>
                </a:lnTo>
                <a:lnTo>
                  <a:pt x="319811" y="579932"/>
                </a:lnTo>
                <a:lnTo>
                  <a:pt x="328091" y="573163"/>
                </a:lnTo>
                <a:lnTo>
                  <a:pt x="336257" y="566102"/>
                </a:lnTo>
                <a:lnTo>
                  <a:pt x="344474" y="558749"/>
                </a:lnTo>
                <a:lnTo>
                  <a:pt x="351840" y="552043"/>
                </a:lnTo>
                <a:lnTo>
                  <a:pt x="360705" y="544106"/>
                </a:lnTo>
                <a:lnTo>
                  <a:pt x="413969" y="496023"/>
                </a:lnTo>
                <a:lnTo>
                  <a:pt x="447395" y="463257"/>
                </a:lnTo>
                <a:lnTo>
                  <a:pt x="480301" y="429856"/>
                </a:lnTo>
                <a:lnTo>
                  <a:pt x="489051" y="421093"/>
                </a:lnTo>
                <a:lnTo>
                  <a:pt x="506488" y="404139"/>
                </a:lnTo>
                <a:lnTo>
                  <a:pt x="514756" y="395757"/>
                </a:lnTo>
                <a:lnTo>
                  <a:pt x="522262" y="387756"/>
                </a:lnTo>
                <a:lnTo>
                  <a:pt x="537591" y="371500"/>
                </a:lnTo>
                <a:lnTo>
                  <a:pt x="545096" y="363499"/>
                </a:lnTo>
                <a:lnTo>
                  <a:pt x="557237" y="351028"/>
                </a:lnTo>
                <a:lnTo>
                  <a:pt x="581583" y="326669"/>
                </a:lnTo>
                <a:lnTo>
                  <a:pt x="594220" y="313791"/>
                </a:lnTo>
                <a:lnTo>
                  <a:pt x="623341" y="282384"/>
                </a:lnTo>
                <a:lnTo>
                  <a:pt x="624751" y="277088"/>
                </a:lnTo>
                <a:lnTo>
                  <a:pt x="624624" y="271627"/>
                </a:lnTo>
                <a:lnTo>
                  <a:pt x="625487" y="270941"/>
                </a:lnTo>
                <a:lnTo>
                  <a:pt x="624801" y="270090"/>
                </a:lnTo>
                <a:lnTo>
                  <a:pt x="627392" y="268058"/>
                </a:lnTo>
                <a:lnTo>
                  <a:pt x="627570" y="266509"/>
                </a:lnTo>
                <a:lnTo>
                  <a:pt x="628434" y="265836"/>
                </a:lnTo>
                <a:lnTo>
                  <a:pt x="630326" y="262940"/>
                </a:lnTo>
                <a:lnTo>
                  <a:pt x="630694" y="259867"/>
                </a:lnTo>
                <a:lnTo>
                  <a:pt x="631926" y="256120"/>
                </a:lnTo>
                <a:lnTo>
                  <a:pt x="632841" y="248437"/>
                </a:lnTo>
                <a:close/>
              </a:path>
              <a:path w="720725" h="836295">
                <a:moveTo>
                  <a:pt x="661631" y="317728"/>
                </a:moveTo>
                <a:lnTo>
                  <a:pt x="661200" y="318071"/>
                </a:lnTo>
                <a:lnTo>
                  <a:pt x="661136" y="318579"/>
                </a:lnTo>
                <a:lnTo>
                  <a:pt x="661631" y="317728"/>
                </a:lnTo>
                <a:close/>
              </a:path>
              <a:path w="720725" h="836295">
                <a:moveTo>
                  <a:pt x="720483" y="324345"/>
                </a:moveTo>
                <a:lnTo>
                  <a:pt x="696772" y="294233"/>
                </a:lnTo>
                <a:lnTo>
                  <a:pt x="692162" y="293687"/>
                </a:lnTo>
                <a:lnTo>
                  <a:pt x="687362" y="294678"/>
                </a:lnTo>
                <a:lnTo>
                  <a:pt x="683247" y="296532"/>
                </a:lnTo>
                <a:lnTo>
                  <a:pt x="677595" y="298196"/>
                </a:lnTo>
                <a:lnTo>
                  <a:pt x="671753" y="301396"/>
                </a:lnTo>
                <a:lnTo>
                  <a:pt x="665861" y="311607"/>
                </a:lnTo>
                <a:lnTo>
                  <a:pt x="663105" y="315175"/>
                </a:lnTo>
                <a:lnTo>
                  <a:pt x="661924" y="317220"/>
                </a:lnTo>
                <a:lnTo>
                  <a:pt x="661631" y="317728"/>
                </a:lnTo>
                <a:lnTo>
                  <a:pt x="662063" y="317398"/>
                </a:lnTo>
                <a:lnTo>
                  <a:pt x="661022" y="319595"/>
                </a:lnTo>
                <a:lnTo>
                  <a:pt x="661136" y="318579"/>
                </a:lnTo>
                <a:lnTo>
                  <a:pt x="660158" y="320281"/>
                </a:lnTo>
                <a:lnTo>
                  <a:pt x="661009" y="319620"/>
                </a:lnTo>
                <a:lnTo>
                  <a:pt x="659968" y="321818"/>
                </a:lnTo>
                <a:lnTo>
                  <a:pt x="659345" y="322783"/>
                </a:lnTo>
                <a:lnTo>
                  <a:pt x="658075" y="324713"/>
                </a:lnTo>
                <a:lnTo>
                  <a:pt x="655980" y="329145"/>
                </a:lnTo>
                <a:lnTo>
                  <a:pt x="659790" y="323354"/>
                </a:lnTo>
                <a:lnTo>
                  <a:pt x="655472" y="331152"/>
                </a:lnTo>
                <a:lnTo>
                  <a:pt x="647103" y="347065"/>
                </a:lnTo>
                <a:lnTo>
                  <a:pt x="642797" y="354863"/>
                </a:lnTo>
                <a:lnTo>
                  <a:pt x="642607" y="356400"/>
                </a:lnTo>
                <a:lnTo>
                  <a:pt x="640892" y="357746"/>
                </a:lnTo>
                <a:lnTo>
                  <a:pt x="640715" y="359283"/>
                </a:lnTo>
                <a:lnTo>
                  <a:pt x="641565" y="358609"/>
                </a:lnTo>
                <a:lnTo>
                  <a:pt x="638619" y="363715"/>
                </a:lnTo>
                <a:lnTo>
                  <a:pt x="636358" y="369684"/>
                </a:lnTo>
                <a:lnTo>
                  <a:pt x="634390" y="373087"/>
                </a:lnTo>
                <a:lnTo>
                  <a:pt x="634453" y="372579"/>
                </a:lnTo>
                <a:lnTo>
                  <a:pt x="633412" y="374789"/>
                </a:lnTo>
                <a:lnTo>
                  <a:pt x="631507" y="377685"/>
                </a:lnTo>
                <a:lnTo>
                  <a:pt x="630466" y="379895"/>
                </a:lnTo>
                <a:lnTo>
                  <a:pt x="615327" y="408063"/>
                </a:lnTo>
                <a:lnTo>
                  <a:pt x="588695" y="465696"/>
                </a:lnTo>
                <a:lnTo>
                  <a:pt x="574484" y="504342"/>
                </a:lnTo>
                <a:lnTo>
                  <a:pt x="565518" y="532765"/>
                </a:lnTo>
                <a:lnTo>
                  <a:pt x="562279" y="542201"/>
                </a:lnTo>
                <a:lnTo>
                  <a:pt x="554964" y="560666"/>
                </a:lnTo>
                <a:lnTo>
                  <a:pt x="551726" y="570103"/>
                </a:lnTo>
                <a:lnTo>
                  <a:pt x="547687" y="579551"/>
                </a:lnTo>
                <a:lnTo>
                  <a:pt x="543737" y="588937"/>
                </a:lnTo>
                <a:lnTo>
                  <a:pt x="539953" y="598195"/>
                </a:lnTo>
                <a:lnTo>
                  <a:pt x="536397" y="607263"/>
                </a:lnTo>
                <a:lnTo>
                  <a:pt x="532612" y="616750"/>
                </a:lnTo>
                <a:lnTo>
                  <a:pt x="529259" y="626287"/>
                </a:lnTo>
                <a:lnTo>
                  <a:pt x="526199" y="635863"/>
                </a:lnTo>
                <a:lnTo>
                  <a:pt x="523278" y="645452"/>
                </a:lnTo>
                <a:lnTo>
                  <a:pt x="519772" y="655320"/>
                </a:lnTo>
                <a:lnTo>
                  <a:pt x="512813" y="674471"/>
                </a:lnTo>
                <a:lnTo>
                  <a:pt x="509308" y="684326"/>
                </a:lnTo>
                <a:lnTo>
                  <a:pt x="506260" y="694016"/>
                </a:lnTo>
                <a:lnTo>
                  <a:pt x="502996" y="703757"/>
                </a:lnTo>
                <a:lnTo>
                  <a:pt x="499605" y="713320"/>
                </a:lnTo>
                <a:lnTo>
                  <a:pt x="496189" y="722528"/>
                </a:lnTo>
                <a:lnTo>
                  <a:pt x="492810" y="731481"/>
                </a:lnTo>
                <a:lnTo>
                  <a:pt x="489572" y="740448"/>
                </a:lnTo>
                <a:lnTo>
                  <a:pt x="486689" y="749261"/>
                </a:lnTo>
                <a:lnTo>
                  <a:pt x="484111" y="758507"/>
                </a:lnTo>
                <a:lnTo>
                  <a:pt x="482257" y="764387"/>
                </a:lnTo>
                <a:lnTo>
                  <a:pt x="480428" y="770648"/>
                </a:lnTo>
                <a:lnTo>
                  <a:pt x="478739" y="777062"/>
                </a:lnTo>
                <a:lnTo>
                  <a:pt x="477253" y="783424"/>
                </a:lnTo>
                <a:lnTo>
                  <a:pt x="476897" y="786498"/>
                </a:lnTo>
                <a:lnTo>
                  <a:pt x="475665" y="790244"/>
                </a:lnTo>
                <a:lnTo>
                  <a:pt x="475297" y="793318"/>
                </a:lnTo>
                <a:lnTo>
                  <a:pt x="473887" y="798614"/>
                </a:lnTo>
                <a:lnTo>
                  <a:pt x="474700" y="804951"/>
                </a:lnTo>
                <a:lnTo>
                  <a:pt x="474954" y="815886"/>
                </a:lnTo>
                <a:lnTo>
                  <a:pt x="477481" y="820864"/>
                </a:lnTo>
                <a:lnTo>
                  <a:pt x="481545" y="826033"/>
                </a:lnTo>
                <a:lnTo>
                  <a:pt x="478967" y="828065"/>
                </a:lnTo>
                <a:lnTo>
                  <a:pt x="481177" y="829106"/>
                </a:lnTo>
                <a:lnTo>
                  <a:pt x="482536" y="830821"/>
                </a:lnTo>
                <a:lnTo>
                  <a:pt x="489153" y="834237"/>
                </a:lnTo>
                <a:lnTo>
                  <a:pt x="495960" y="835926"/>
                </a:lnTo>
                <a:lnTo>
                  <a:pt x="502983" y="835888"/>
                </a:lnTo>
                <a:lnTo>
                  <a:pt x="510209" y="834110"/>
                </a:lnTo>
                <a:lnTo>
                  <a:pt x="538899" y="801763"/>
                </a:lnTo>
                <a:lnTo>
                  <a:pt x="543687" y="794385"/>
                </a:lnTo>
                <a:lnTo>
                  <a:pt x="548525" y="787222"/>
                </a:lnTo>
                <a:lnTo>
                  <a:pt x="559003" y="770331"/>
                </a:lnTo>
                <a:lnTo>
                  <a:pt x="568833" y="753287"/>
                </a:lnTo>
                <a:lnTo>
                  <a:pt x="577964" y="736015"/>
                </a:lnTo>
                <a:lnTo>
                  <a:pt x="586320" y="718439"/>
                </a:lnTo>
                <a:lnTo>
                  <a:pt x="594652" y="701141"/>
                </a:lnTo>
                <a:lnTo>
                  <a:pt x="610298" y="665276"/>
                </a:lnTo>
                <a:lnTo>
                  <a:pt x="626960" y="620255"/>
                </a:lnTo>
                <a:lnTo>
                  <a:pt x="630224" y="611403"/>
                </a:lnTo>
                <a:lnTo>
                  <a:pt x="633742" y="602589"/>
                </a:lnTo>
                <a:lnTo>
                  <a:pt x="641007" y="585279"/>
                </a:lnTo>
                <a:lnTo>
                  <a:pt x="651992" y="557796"/>
                </a:lnTo>
                <a:lnTo>
                  <a:pt x="666699" y="519696"/>
                </a:lnTo>
                <a:lnTo>
                  <a:pt x="679843" y="481838"/>
                </a:lnTo>
                <a:lnTo>
                  <a:pt x="690460" y="444296"/>
                </a:lnTo>
                <a:lnTo>
                  <a:pt x="695261" y="425030"/>
                </a:lnTo>
                <a:lnTo>
                  <a:pt x="698563" y="413016"/>
                </a:lnTo>
                <a:lnTo>
                  <a:pt x="712076" y="363689"/>
                </a:lnTo>
                <a:lnTo>
                  <a:pt x="718058" y="337502"/>
                </a:lnTo>
                <a:lnTo>
                  <a:pt x="720483" y="324345"/>
                </a:lnTo>
                <a:close/>
              </a:path>
            </a:pathLst>
          </a:custGeom>
          <a:solidFill>
            <a:srgbClr val="F7F5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799463" y="311996"/>
            <a:ext cx="376936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DUNG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48124" y="1190403"/>
            <a:ext cx="6159500" cy="6232525"/>
          </a:xfrm>
          <a:prstGeom prst="rect">
            <a:avLst/>
          </a:prstGeom>
        </p:spPr>
        <p:txBody>
          <a:bodyPr vert="horz" wrap="square" lIns="0" tIns="245110" rIns="0" bIns="0" rtlCol="0">
            <a:spAutoFit/>
          </a:bodyPr>
          <a:lstStyle/>
          <a:p>
            <a:pPr marL="759460" indent="-715010">
              <a:lnSpc>
                <a:spcPct val="100000"/>
              </a:lnSpc>
              <a:spcBef>
                <a:spcPts val="1930"/>
              </a:spcBef>
              <a:buAutoNum type="arabicParenR"/>
              <a:tabLst>
                <a:tab pos="760095" algn="l"/>
              </a:tabLst>
            </a:pPr>
            <a:r>
              <a:rPr sz="5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sz="5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7710" indent="-715645">
              <a:lnSpc>
                <a:spcPct val="100000"/>
              </a:lnSpc>
              <a:spcBef>
                <a:spcPts val="1839"/>
              </a:spcBef>
              <a:buAutoNum type="arabicParenR"/>
              <a:tabLst>
                <a:tab pos="728345" algn="l"/>
              </a:tabLst>
            </a:pPr>
            <a:r>
              <a:rPr sz="5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sz="5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endParaRPr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3110" indent="-715645">
              <a:lnSpc>
                <a:spcPct val="100000"/>
              </a:lnSpc>
              <a:spcBef>
                <a:spcPts val="2245"/>
              </a:spcBef>
              <a:buAutoNum type="arabicParenR"/>
              <a:tabLst>
                <a:tab pos="753745" algn="l"/>
              </a:tabLst>
            </a:pPr>
            <a:r>
              <a:rPr sz="5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Sơ đồ</a:t>
            </a:r>
            <a:r>
              <a:rPr sz="5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endParaRPr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7710" indent="-715645">
              <a:lnSpc>
                <a:spcPct val="100000"/>
              </a:lnSpc>
              <a:spcBef>
                <a:spcPts val="1570"/>
              </a:spcBef>
              <a:buAutoNum type="arabicParenR"/>
              <a:tabLst>
                <a:tab pos="728345" algn="l"/>
              </a:tabLst>
            </a:pPr>
            <a:r>
              <a:rPr sz="5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Sơ đồ cơ sở dữ</a:t>
            </a:r>
            <a:r>
              <a:rPr sz="5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7710" indent="-715645">
              <a:lnSpc>
                <a:spcPct val="100000"/>
              </a:lnSpc>
              <a:spcBef>
                <a:spcPts val="1570"/>
              </a:spcBef>
              <a:buAutoNum type="arabicParenR"/>
              <a:tabLst>
                <a:tab pos="728345" algn="l"/>
              </a:tabLst>
            </a:pPr>
            <a:r>
              <a:rPr sz="5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Màn hình chức</a:t>
            </a:r>
            <a:r>
              <a:rPr sz="52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7710" indent="-715645">
              <a:lnSpc>
                <a:spcPct val="100000"/>
              </a:lnSpc>
              <a:spcBef>
                <a:spcPts val="2375"/>
              </a:spcBef>
              <a:buAutoNum type="arabicParenR"/>
              <a:tabLst>
                <a:tab pos="728345" algn="l"/>
              </a:tabLst>
            </a:pPr>
            <a:r>
              <a:rPr sz="5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sz="5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endParaRPr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2626" y="411574"/>
            <a:ext cx="315658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47495" algn="l"/>
              </a:tabLst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ớ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	t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ệ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51971" y="1542914"/>
            <a:ext cx="14197330" cy="695642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40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sz="4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19685">
              <a:lnSpc>
                <a:spcPct val="115599"/>
              </a:lnSpc>
            </a:pP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Việc quản 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chấm công truyền thống với số lượng nhân viên nhiều 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là 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không hiệu</a:t>
            </a:r>
            <a:r>
              <a:rPr sz="4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quả.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5599"/>
              </a:lnSpc>
              <a:spcBef>
                <a:spcPts val="5"/>
              </a:spcBef>
            </a:pP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Cần chuyển đổi mô hình quản 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thủ công sang sử dụng phần mềm để  hỗ trợ cho việc chấm công trở nên dễ dàng</a:t>
            </a:r>
            <a:r>
              <a:rPr sz="4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hơn.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385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sz="385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85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497840">
              <a:lnSpc>
                <a:spcPts val="5330"/>
              </a:lnSpc>
              <a:spcBef>
                <a:spcPts val="290"/>
              </a:spcBef>
            </a:pPr>
            <a:r>
              <a:rPr sz="38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một phần mềm đáp ứng các như cầu quản lý chấm công của  doanh nghiệp để việc quản lý trở nên dễ dàng</a:t>
            </a:r>
            <a:r>
              <a:rPr sz="38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8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hơn.</a:t>
            </a:r>
            <a:endParaRPr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8094698"/>
            <a:ext cx="2583180" cy="2192655"/>
          </a:xfrm>
          <a:custGeom>
            <a:avLst/>
            <a:gdLst/>
            <a:ahLst/>
            <a:cxnLst/>
            <a:rect l="l" t="t" r="r" b="b"/>
            <a:pathLst>
              <a:path w="2583180" h="2192654">
                <a:moveTo>
                  <a:pt x="0" y="0"/>
                </a:moveTo>
                <a:lnTo>
                  <a:pt x="36580" y="19607"/>
                </a:lnTo>
                <a:lnTo>
                  <a:pt x="83321" y="50962"/>
                </a:lnTo>
                <a:lnTo>
                  <a:pt x="127944" y="87602"/>
                </a:lnTo>
                <a:lnTo>
                  <a:pt x="170894" y="129276"/>
                </a:lnTo>
                <a:lnTo>
                  <a:pt x="212618" y="175731"/>
                </a:lnTo>
                <a:lnTo>
                  <a:pt x="253562" y="226715"/>
                </a:lnTo>
                <a:lnTo>
                  <a:pt x="294173" y="281978"/>
                </a:lnTo>
                <a:lnTo>
                  <a:pt x="334896" y="341266"/>
                </a:lnTo>
                <a:lnTo>
                  <a:pt x="376179" y="404327"/>
                </a:lnTo>
                <a:lnTo>
                  <a:pt x="397169" y="437195"/>
                </a:lnTo>
                <a:lnTo>
                  <a:pt x="418466" y="470911"/>
                </a:lnTo>
                <a:lnTo>
                  <a:pt x="507842" y="613637"/>
                </a:lnTo>
                <a:lnTo>
                  <a:pt x="531512" y="651126"/>
                </a:lnTo>
                <a:lnTo>
                  <a:pt x="555823" y="689275"/>
                </a:lnTo>
                <a:lnTo>
                  <a:pt x="580832" y="728053"/>
                </a:lnTo>
                <a:lnTo>
                  <a:pt x="606594" y="767427"/>
                </a:lnTo>
                <a:lnTo>
                  <a:pt x="633166" y="807368"/>
                </a:lnTo>
                <a:lnTo>
                  <a:pt x="660602" y="847842"/>
                </a:lnTo>
                <a:lnTo>
                  <a:pt x="688959" y="888819"/>
                </a:lnTo>
                <a:lnTo>
                  <a:pt x="718293" y="930268"/>
                </a:lnTo>
                <a:lnTo>
                  <a:pt x="748659" y="972156"/>
                </a:lnTo>
                <a:lnTo>
                  <a:pt x="780112" y="1014452"/>
                </a:lnTo>
                <a:lnTo>
                  <a:pt x="812710" y="1057125"/>
                </a:lnTo>
                <a:lnTo>
                  <a:pt x="846508" y="1100143"/>
                </a:lnTo>
                <a:lnTo>
                  <a:pt x="881561" y="1143475"/>
                </a:lnTo>
                <a:lnTo>
                  <a:pt x="917925" y="1187089"/>
                </a:lnTo>
                <a:lnTo>
                  <a:pt x="955656" y="1230953"/>
                </a:lnTo>
                <a:lnTo>
                  <a:pt x="994810" y="1275037"/>
                </a:lnTo>
                <a:lnTo>
                  <a:pt x="1035442" y="1319309"/>
                </a:lnTo>
                <a:lnTo>
                  <a:pt x="1077609" y="1363737"/>
                </a:lnTo>
                <a:lnTo>
                  <a:pt x="1121366" y="1408290"/>
                </a:lnTo>
                <a:lnTo>
                  <a:pt x="1152693" y="1435268"/>
                </a:lnTo>
                <a:lnTo>
                  <a:pt x="1191755" y="1461891"/>
                </a:lnTo>
                <a:lnTo>
                  <a:pt x="1237880" y="1488320"/>
                </a:lnTo>
                <a:lnTo>
                  <a:pt x="1290395" y="1514717"/>
                </a:lnTo>
                <a:lnTo>
                  <a:pt x="1348628" y="1541245"/>
                </a:lnTo>
                <a:lnTo>
                  <a:pt x="1411907" y="1568064"/>
                </a:lnTo>
                <a:lnTo>
                  <a:pt x="1479562" y="1595336"/>
                </a:lnTo>
                <a:lnTo>
                  <a:pt x="1820121" y="1728011"/>
                </a:lnTo>
                <a:lnTo>
                  <a:pt x="1899823" y="1760669"/>
                </a:lnTo>
                <a:lnTo>
                  <a:pt x="1939719" y="1777552"/>
                </a:lnTo>
                <a:lnTo>
                  <a:pt x="1979532" y="1794831"/>
                </a:lnTo>
                <a:lnTo>
                  <a:pt x="2019179" y="1812527"/>
                </a:lnTo>
                <a:lnTo>
                  <a:pt x="2058576" y="1830660"/>
                </a:lnTo>
                <a:lnTo>
                  <a:pt x="2097638" y="1849250"/>
                </a:lnTo>
                <a:lnTo>
                  <a:pt x="2136282" y="1868318"/>
                </a:lnTo>
                <a:lnTo>
                  <a:pt x="2174423" y="1887883"/>
                </a:lnTo>
                <a:lnTo>
                  <a:pt x="2211979" y="1907965"/>
                </a:lnTo>
                <a:lnTo>
                  <a:pt x="2248864" y="1928586"/>
                </a:lnTo>
                <a:lnTo>
                  <a:pt x="2284994" y="1949764"/>
                </a:lnTo>
                <a:lnTo>
                  <a:pt x="2320287" y="1971521"/>
                </a:lnTo>
                <a:lnTo>
                  <a:pt x="2354657" y="1993877"/>
                </a:lnTo>
                <a:lnTo>
                  <a:pt x="2388020" y="2016851"/>
                </a:lnTo>
                <a:lnTo>
                  <a:pt x="2420294" y="2040465"/>
                </a:lnTo>
                <a:lnTo>
                  <a:pt x="2451393" y="2064738"/>
                </a:lnTo>
                <a:lnTo>
                  <a:pt x="2481234" y="2089690"/>
                </a:lnTo>
                <a:lnTo>
                  <a:pt x="2509733" y="2115342"/>
                </a:lnTo>
                <a:lnTo>
                  <a:pt x="2562367" y="2168825"/>
                </a:lnTo>
                <a:lnTo>
                  <a:pt x="2582554" y="2192300"/>
                </a:lnTo>
                <a:lnTo>
                  <a:pt x="0" y="2192300"/>
                </a:lnTo>
                <a:lnTo>
                  <a:pt x="0" y="0"/>
                </a:lnTo>
                <a:close/>
              </a:path>
            </a:pathLst>
          </a:custGeom>
          <a:solidFill>
            <a:srgbClr val="75CCCF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094698"/>
            <a:ext cx="2583180" cy="2192655"/>
          </a:xfrm>
          <a:custGeom>
            <a:avLst/>
            <a:gdLst/>
            <a:ahLst/>
            <a:cxnLst/>
            <a:rect l="l" t="t" r="r" b="b"/>
            <a:pathLst>
              <a:path w="2583180" h="2192654">
                <a:moveTo>
                  <a:pt x="0" y="0"/>
                </a:moveTo>
                <a:lnTo>
                  <a:pt x="36580" y="19607"/>
                </a:lnTo>
                <a:lnTo>
                  <a:pt x="83321" y="50962"/>
                </a:lnTo>
                <a:lnTo>
                  <a:pt x="127944" y="87602"/>
                </a:lnTo>
                <a:lnTo>
                  <a:pt x="170894" y="129276"/>
                </a:lnTo>
                <a:lnTo>
                  <a:pt x="212618" y="175731"/>
                </a:lnTo>
                <a:lnTo>
                  <a:pt x="253562" y="226715"/>
                </a:lnTo>
                <a:lnTo>
                  <a:pt x="294173" y="281978"/>
                </a:lnTo>
                <a:lnTo>
                  <a:pt x="334896" y="341266"/>
                </a:lnTo>
                <a:lnTo>
                  <a:pt x="376179" y="404327"/>
                </a:lnTo>
                <a:lnTo>
                  <a:pt x="397169" y="437195"/>
                </a:lnTo>
                <a:lnTo>
                  <a:pt x="418466" y="470911"/>
                </a:lnTo>
                <a:lnTo>
                  <a:pt x="507842" y="613637"/>
                </a:lnTo>
                <a:lnTo>
                  <a:pt x="531512" y="651126"/>
                </a:lnTo>
                <a:lnTo>
                  <a:pt x="555823" y="689275"/>
                </a:lnTo>
                <a:lnTo>
                  <a:pt x="580832" y="728053"/>
                </a:lnTo>
                <a:lnTo>
                  <a:pt x="606594" y="767427"/>
                </a:lnTo>
                <a:lnTo>
                  <a:pt x="633166" y="807368"/>
                </a:lnTo>
                <a:lnTo>
                  <a:pt x="660602" y="847842"/>
                </a:lnTo>
                <a:lnTo>
                  <a:pt x="688959" y="888819"/>
                </a:lnTo>
                <a:lnTo>
                  <a:pt x="718293" y="930268"/>
                </a:lnTo>
                <a:lnTo>
                  <a:pt x="748659" y="972156"/>
                </a:lnTo>
                <a:lnTo>
                  <a:pt x="780112" y="1014452"/>
                </a:lnTo>
                <a:lnTo>
                  <a:pt x="812710" y="1057125"/>
                </a:lnTo>
                <a:lnTo>
                  <a:pt x="846508" y="1100143"/>
                </a:lnTo>
                <a:lnTo>
                  <a:pt x="881561" y="1143475"/>
                </a:lnTo>
                <a:lnTo>
                  <a:pt x="917925" y="1187089"/>
                </a:lnTo>
                <a:lnTo>
                  <a:pt x="955656" y="1230953"/>
                </a:lnTo>
                <a:lnTo>
                  <a:pt x="994810" y="1275037"/>
                </a:lnTo>
                <a:lnTo>
                  <a:pt x="1035442" y="1319309"/>
                </a:lnTo>
                <a:lnTo>
                  <a:pt x="1077609" y="1363737"/>
                </a:lnTo>
                <a:lnTo>
                  <a:pt x="1121366" y="1408290"/>
                </a:lnTo>
                <a:lnTo>
                  <a:pt x="1152693" y="1435268"/>
                </a:lnTo>
                <a:lnTo>
                  <a:pt x="1191755" y="1461891"/>
                </a:lnTo>
                <a:lnTo>
                  <a:pt x="1237880" y="1488320"/>
                </a:lnTo>
                <a:lnTo>
                  <a:pt x="1290395" y="1514717"/>
                </a:lnTo>
                <a:lnTo>
                  <a:pt x="1348628" y="1541245"/>
                </a:lnTo>
                <a:lnTo>
                  <a:pt x="1411907" y="1568064"/>
                </a:lnTo>
                <a:lnTo>
                  <a:pt x="1479562" y="1595336"/>
                </a:lnTo>
                <a:lnTo>
                  <a:pt x="1820121" y="1728011"/>
                </a:lnTo>
                <a:lnTo>
                  <a:pt x="1899823" y="1760669"/>
                </a:lnTo>
                <a:lnTo>
                  <a:pt x="1939719" y="1777552"/>
                </a:lnTo>
                <a:lnTo>
                  <a:pt x="1979532" y="1794831"/>
                </a:lnTo>
                <a:lnTo>
                  <a:pt x="2019179" y="1812527"/>
                </a:lnTo>
                <a:lnTo>
                  <a:pt x="2058576" y="1830660"/>
                </a:lnTo>
                <a:lnTo>
                  <a:pt x="2097638" y="1849250"/>
                </a:lnTo>
                <a:lnTo>
                  <a:pt x="2136282" y="1868318"/>
                </a:lnTo>
                <a:lnTo>
                  <a:pt x="2174423" y="1887883"/>
                </a:lnTo>
                <a:lnTo>
                  <a:pt x="2211979" y="1907965"/>
                </a:lnTo>
                <a:lnTo>
                  <a:pt x="2248864" y="1928586"/>
                </a:lnTo>
                <a:lnTo>
                  <a:pt x="2284994" y="1949764"/>
                </a:lnTo>
                <a:lnTo>
                  <a:pt x="2320287" y="1971521"/>
                </a:lnTo>
                <a:lnTo>
                  <a:pt x="2354657" y="1993877"/>
                </a:lnTo>
                <a:lnTo>
                  <a:pt x="2388020" y="2016851"/>
                </a:lnTo>
                <a:lnTo>
                  <a:pt x="2420294" y="2040465"/>
                </a:lnTo>
                <a:lnTo>
                  <a:pt x="2451393" y="2064738"/>
                </a:lnTo>
                <a:lnTo>
                  <a:pt x="2481234" y="2089690"/>
                </a:lnTo>
                <a:lnTo>
                  <a:pt x="2509733" y="2115342"/>
                </a:lnTo>
                <a:lnTo>
                  <a:pt x="2562367" y="2168825"/>
                </a:lnTo>
                <a:lnTo>
                  <a:pt x="2582553" y="2192300"/>
                </a:lnTo>
                <a:lnTo>
                  <a:pt x="0" y="2192300"/>
                </a:lnTo>
                <a:lnTo>
                  <a:pt x="0" y="0"/>
                </a:lnTo>
                <a:close/>
              </a:path>
            </a:pathLst>
          </a:custGeom>
          <a:solidFill>
            <a:srgbClr val="75CCCF">
              <a:alpha val="4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3136" y="0"/>
            <a:ext cx="601472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Yêu cầu chức</a:t>
            </a:r>
            <a:r>
              <a:rPr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7011" y="826282"/>
            <a:ext cx="15567025" cy="921829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182370" indent="-291465" algn="just">
              <a:lnSpc>
                <a:spcPct val="100000"/>
              </a:lnSpc>
              <a:spcBef>
                <a:spcPts val="865"/>
              </a:spcBef>
              <a:buChar char="-"/>
              <a:tabLst>
                <a:tab pos="1183005" algn="l"/>
              </a:tabLst>
            </a:pPr>
            <a:r>
              <a:rPr sz="3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quản lí quản lí </a:t>
            </a:r>
            <a:r>
              <a:rPr sz="3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chi.</a:t>
            </a:r>
            <a:endParaRPr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82370" indent="-291465" algn="just">
              <a:lnSpc>
                <a:spcPct val="100000"/>
              </a:lnSpc>
              <a:spcBef>
                <a:spcPts val="770"/>
              </a:spcBef>
              <a:buChar char="-"/>
              <a:tabLst>
                <a:tab pos="1183005" algn="l"/>
              </a:tabLst>
            </a:pPr>
            <a:r>
              <a:rPr sz="3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quản lí quản lí ghi</a:t>
            </a:r>
            <a:r>
              <a:rPr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chú.</a:t>
            </a:r>
            <a:endParaRPr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82370" indent="-291465" algn="just">
              <a:lnSpc>
                <a:spcPct val="100000"/>
              </a:lnSpc>
              <a:spcBef>
                <a:spcPts val="765"/>
              </a:spcBef>
              <a:buChar char="-"/>
              <a:tabLst>
                <a:tab pos="1183005" algn="l"/>
              </a:tabLst>
            </a:pPr>
            <a:r>
              <a:rPr sz="3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quản lí quản lí nhân viên.</a:t>
            </a:r>
            <a:endParaRPr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82370" indent="-291465" algn="just">
              <a:lnSpc>
                <a:spcPct val="100000"/>
              </a:lnSpc>
              <a:spcBef>
                <a:spcPts val="770"/>
              </a:spcBef>
              <a:buChar char="-"/>
              <a:tabLst>
                <a:tab pos="1183005" algn="l"/>
              </a:tabLst>
            </a:pPr>
            <a:r>
              <a:rPr sz="3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quản lí lập các báo cáo thống kê.</a:t>
            </a:r>
            <a:endParaRPr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82370" indent="-291465" algn="just">
              <a:lnSpc>
                <a:spcPct val="100000"/>
              </a:lnSpc>
              <a:spcBef>
                <a:spcPts val="770"/>
              </a:spcBef>
              <a:buChar char="-"/>
              <a:tabLst>
                <a:tab pos="1183005" algn="l"/>
              </a:tabLst>
            </a:pPr>
            <a:r>
              <a:rPr sz="3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quản lí quản lí các ca </a:t>
            </a:r>
            <a:r>
              <a:rPr sz="3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sz="3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việc.</a:t>
            </a:r>
            <a:endParaRPr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82370" indent="-291465" algn="just">
              <a:lnSpc>
                <a:spcPct val="100000"/>
              </a:lnSpc>
              <a:spcBef>
                <a:spcPts val="770"/>
              </a:spcBef>
              <a:buChar char="-"/>
              <a:tabLst>
                <a:tab pos="1183005" algn="l"/>
              </a:tabLst>
            </a:pPr>
            <a:r>
              <a:rPr sz="3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quản lí xuất </a:t>
            </a:r>
            <a:r>
              <a:rPr sz="3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dữ </a:t>
            </a:r>
            <a:r>
              <a:rPr sz="3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liệu tra </a:t>
            </a:r>
            <a:r>
              <a:rPr sz="3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cứu </a:t>
            </a:r>
            <a:r>
              <a:rPr sz="3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sản </a:t>
            </a:r>
            <a:r>
              <a:rPr sz="3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phẩm </a:t>
            </a:r>
            <a:r>
              <a:rPr sz="3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 file</a:t>
            </a:r>
            <a:r>
              <a:rPr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excel.</a:t>
            </a:r>
            <a:endParaRPr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just">
              <a:lnSpc>
                <a:spcPts val="6930"/>
              </a:lnSpc>
              <a:spcBef>
                <a:spcPts val="245"/>
              </a:spcBef>
              <a:tabLst>
                <a:tab pos="3961765" algn="l"/>
              </a:tabLst>
            </a:pPr>
            <a:r>
              <a:rPr sz="5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sz="5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cầu phi	chức năng</a:t>
            </a:r>
            <a:endParaRPr sz="5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48105" lvl="1" indent="-296545" algn="just">
              <a:lnSpc>
                <a:spcPts val="4770"/>
              </a:lnSpc>
              <a:buChar char="-"/>
              <a:tabLst>
                <a:tab pos="1348740" algn="l"/>
              </a:tabLst>
            </a:pP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đẹp, trực quan, dễ</a:t>
            </a:r>
            <a:r>
              <a:rPr sz="4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dùng.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48105" lvl="1" indent="-296545" algn="just">
              <a:lnSpc>
                <a:spcPct val="100000"/>
              </a:lnSpc>
              <a:spcBef>
                <a:spcPts val="750"/>
              </a:spcBef>
              <a:buChar char="-"/>
              <a:tabLst>
                <a:tab pos="1348740" algn="l"/>
              </a:tabLst>
            </a:pP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Có các phím tắt tiện</a:t>
            </a:r>
            <a:r>
              <a:rPr sz="4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dụng.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48105" lvl="1" indent="-296545" algn="just">
              <a:lnSpc>
                <a:spcPct val="100000"/>
              </a:lnSpc>
              <a:spcBef>
                <a:spcPts val="750"/>
              </a:spcBef>
              <a:buChar char="-"/>
              <a:tabLst>
                <a:tab pos="1348740" algn="l"/>
              </a:tabLst>
            </a:pP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Phần mềm có độ 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cậy cao, mượt, xử 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sz="4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nhanh.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48105" lvl="1" indent="-296545" algn="just">
              <a:lnSpc>
                <a:spcPct val="100000"/>
              </a:lnSpc>
              <a:spcBef>
                <a:spcPts val="750"/>
              </a:spcBef>
              <a:buChar char="-"/>
              <a:tabLst>
                <a:tab pos="1348740" algn="l"/>
              </a:tabLst>
            </a:pP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Có thể chạy được trên phần cứng có sức mạnh hạn</a:t>
            </a:r>
            <a:r>
              <a:rPr sz="4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chế.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52195" marR="5080" lvl="1" algn="just">
              <a:lnSpc>
                <a:spcPct val="115599"/>
              </a:lnSpc>
              <a:buChar char="-"/>
              <a:tabLst>
                <a:tab pos="1348740" algn="l"/>
              </a:tabLst>
            </a:pPr>
            <a:r>
              <a:rPr lang="en-US"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giao diện có thể chuyển qua lại với nhau chứ không phải mở từng  giao diện</a:t>
            </a:r>
            <a:r>
              <a:rPr sz="4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riêng.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09" y="565184"/>
            <a:ext cx="454723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95270" algn="l"/>
              </a:tabLst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	đề</a:t>
            </a:r>
            <a:r>
              <a:rPr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51971" y="1840310"/>
            <a:ext cx="14983460" cy="7222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50" algn="just">
              <a:lnSpc>
                <a:spcPct val="115599"/>
              </a:lnSpc>
              <a:spcBef>
                <a:spcPts val="100"/>
              </a:spcBef>
            </a:pP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Phạm vi hoạt động của ứng dụng: Ứng dụng được sử dụng bởi người  quản lý, nhân viên hành chính và công nhân làm việc tại các chi nhánh  của Công 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TNHH Sản Xuất Giày Da</a:t>
            </a:r>
            <a:r>
              <a:rPr sz="4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CK-D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40"/>
              </a:spcBef>
            </a:pPr>
            <a:endParaRPr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indent="183515" algn="just">
              <a:lnSpc>
                <a:spcPct val="115599"/>
              </a:lnSpc>
            </a:pP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Đặc điểm của ứng dụng: Ứng dụng tính lương này chạy trên nền hệ  điều hành Windows 10 trở lên, được cài đặt lên các máy tính tại những  chi nhánh của công 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CK-D với vai trò của một ứng dụng desktop nhằm  hỗ trợ 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học hóa một số nghiệp vụ cho quản 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và nhân viên 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 nghiệp vụ đó 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là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nhân viên, quản 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phẩm, quản 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hợp đồng,  quản 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công, lập báo cáo thống kê, quản 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chấm</a:t>
            </a:r>
            <a:r>
              <a:rPr sz="4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công.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83919"/>
            <a:ext cx="18287999" cy="9401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148" y="0"/>
            <a:ext cx="792416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29354" algn="l"/>
              </a:tabLst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	</a:t>
            </a:r>
            <a:r>
              <a:rPr sz="5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Sơ Đồ</a:t>
            </a:r>
            <a:r>
              <a:rPr sz="5200" b="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Usecase:</a:t>
            </a:r>
            <a:endParaRPr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08209"/>
            <a:ext cx="18287999" cy="6315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148" y="565181"/>
            <a:ext cx="9991090" cy="1687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905"/>
              </a:lnSpc>
              <a:spcBef>
                <a:spcPts val="100"/>
              </a:spcBef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</a:p>
          <a:p>
            <a:pPr marL="74295">
              <a:lnSpc>
                <a:spcPts val="6185"/>
              </a:lnSpc>
            </a:pPr>
            <a:r>
              <a:rPr sz="5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Đặt </a:t>
            </a:r>
            <a:r>
              <a:rPr sz="5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tả </a:t>
            </a:r>
            <a:r>
              <a:rPr sz="5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usecase: Chấm công nhân</a:t>
            </a:r>
            <a:r>
              <a:rPr sz="5200" b="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D8EC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42412" y="74982"/>
            <a:ext cx="14601839" cy="101345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7440" y="193578"/>
            <a:ext cx="14173199" cy="100934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42206" y="8828126"/>
            <a:ext cx="387794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Sơ đồ</a:t>
            </a:r>
            <a:r>
              <a:rPr sz="5200" b="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5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  <a:endParaRPr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728</Words>
  <Application>Microsoft Office PowerPoint</Application>
  <PresentationFormat>Custom</PresentationFormat>
  <Paragraphs>75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TeXGyreTermes</vt:lpstr>
      <vt:lpstr>Times New Roman</vt:lpstr>
      <vt:lpstr>Office Theme</vt:lpstr>
      <vt:lpstr>TRƯỜNG ĐẠI HỌC CÔNG NGHIỆP TP.HCM  KHOA CÔNG NGHỆ THÔNG TIN</vt:lpstr>
      <vt:lpstr>NỘI DUNG</vt:lpstr>
      <vt:lpstr>Giới thiệu</vt:lpstr>
      <vt:lpstr>Yêu cầu chức năng</vt:lpstr>
      <vt:lpstr>Phạm vi đề tài</vt:lpstr>
      <vt:lpstr>Phân Tích Sơ Đồ Usecase:</vt:lpstr>
      <vt:lpstr>Phân Tích Đặt tả usecase: Chấm công nhân viên</vt:lpstr>
      <vt:lpstr>PowerPoint Presentation</vt:lpstr>
      <vt:lpstr>Sơ đồ Activity</vt:lpstr>
      <vt:lpstr>Phân Tích Sơ đồ Sequence:</vt:lpstr>
      <vt:lpstr>Sơ đồ lớp</vt:lpstr>
      <vt:lpstr>Sơ đồ cơ sở dữ liệu</vt:lpstr>
      <vt:lpstr>Màn hình chức năng chấm công công nhân</vt:lpstr>
      <vt:lpstr>Màn hình chức năng phân công công nhân</vt:lpstr>
      <vt:lpstr>Hướng phát triển</vt:lpstr>
      <vt:lpstr>Khởi nghiệp</vt:lpstr>
      <vt:lpstr>Khởi nghiệp</vt:lpstr>
      <vt:lpstr>Khởi nghiệp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Thêm một mô tả ngắn</dc:title>
  <dc:creator>Nguyễn Quốc Khôi</dc:creator>
  <cp:keywords>DAEufUTM-Ks,BAEl8zpUnCs</cp:keywords>
  <cp:lastModifiedBy>Nguyễn Quốc Khôi</cp:lastModifiedBy>
  <cp:revision>3</cp:revision>
  <dcterms:created xsi:type="dcterms:W3CDTF">2022-12-15T10:01:50Z</dcterms:created>
  <dcterms:modified xsi:type="dcterms:W3CDTF">2022-12-16T00:19:10Z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2022-12-15T00:00:00Z</vt:filetime>
  </property>
  <property fmtid="{D5CDD505-2E9C-101B-9397-08002B2CF9AE}" pid="3" name="Creator">
    <vt:lpwstr>Canva</vt:lpwstr>
  </property>
  <property fmtid="{D5CDD505-2E9C-101B-9397-08002B2CF9AE}" pid="4" name="LastSaved">
    <vt:filetime>2022-12-15T00:00:00Z</vt:filetime>
  </property>
</Properties>
</file>